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7"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Lst>
  <p:sldSz cy="5143500" cx="9144000"/>
  <p:notesSz cx="6858000" cy="9144000"/>
  <p:embeddedFontLst>
    <p:embeddedFont>
      <p:font typeface="Young Serif"/>
      <p:regular r:id="rId23"/>
    </p:embeddedFont>
    <p:embeddedFont>
      <p:font typeface="Rubik"/>
      <p:regular r:id="rId24"/>
      <p:bold r:id="rId25"/>
      <p:italic r:id="rId26"/>
      <p:boldItalic r:id="rId27"/>
    </p:embeddedFont>
    <p:embeddedFont>
      <p:font typeface="Rubik SemiBold"/>
      <p:regular r:id="rId28"/>
      <p:bold r:id="rId29"/>
      <p:italic r:id="rId30"/>
      <p:bold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07BF424-13B8-467B-94EF-9AD48C596336}">
  <a:tblStyle styleId="{C07BF424-13B8-467B-94EF-9AD48C596336}"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font" Target="fonts/Rubik-regular.fntdata"/><Relationship Id="rId23" Type="http://schemas.openxmlformats.org/officeDocument/2006/relationships/font" Target="fonts/YoungSerif-regular.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font" Target="fonts/Rubik-italic.fntdata"/><Relationship Id="rId25" Type="http://schemas.openxmlformats.org/officeDocument/2006/relationships/font" Target="fonts/Rubik-bold.fntdata"/><Relationship Id="rId28" Type="http://schemas.openxmlformats.org/officeDocument/2006/relationships/font" Target="fonts/RubikSemiBold-regular.fntdata"/><Relationship Id="rId27" Type="http://schemas.openxmlformats.org/officeDocument/2006/relationships/font" Target="fonts/Rubik-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RubikSemiBold-bold.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ubikSemiBold-boldItalic.fntdata"/><Relationship Id="rId30" Type="http://schemas.openxmlformats.org/officeDocument/2006/relationships/font" Target="fonts/RubikSemi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dfc2331e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dfc2331e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4faf2c8f0a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4faf2c8f0a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Arafat</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4faf2c8f0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34faf2c8f0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Shishir</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353fe990c88_2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353fe990c88_2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Shishir</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353fe990c88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353fe990c88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Shishir</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4faf2c8f0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4faf2c8f0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Zulykath: Throughout the semester, we ran into some challenges. </a:t>
            </a:r>
            <a:endParaRPr/>
          </a:p>
          <a:p>
            <a:pPr indent="-298450" lvl="0" marL="457200" rtl="0" algn="l">
              <a:spcBef>
                <a:spcPts val="0"/>
              </a:spcBef>
              <a:spcAft>
                <a:spcPts val="0"/>
              </a:spcAft>
              <a:buSzPts val="1100"/>
              <a:buChar char="-"/>
            </a:pPr>
            <a:r>
              <a:rPr lang="en"/>
              <a:t>One challenge we faced was a lack of structured data. We spent a lot of time extracting data from PDF files and storing them in spreadsheet format.</a:t>
            </a:r>
            <a:endParaRPr/>
          </a:p>
          <a:p>
            <a:pPr indent="-298450" lvl="0" marL="457200" rtl="0" algn="l">
              <a:spcBef>
                <a:spcPts val="0"/>
              </a:spcBef>
              <a:spcAft>
                <a:spcPts val="0"/>
              </a:spcAft>
              <a:buSzPts val="1100"/>
              <a:buChar char="-"/>
            </a:pPr>
            <a:r>
              <a:rPr lang="en"/>
              <a:t>Another challenge was that, although our requirements included assessing how other municipalities contributed to the portal, those methods were often not reasonable for Landover Hills to adopt. Creating an entire independent open data portal is very common for other municipalities but we could not do that for our client in the time-frame of this project.</a:t>
            </a:r>
            <a:endParaRPr/>
          </a:p>
          <a:p>
            <a:pPr indent="-298450" lvl="0" marL="457200" rtl="0" algn="l">
              <a:spcBef>
                <a:spcPts val="0"/>
              </a:spcBef>
              <a:spcAft>
                <a:spcPts val="0"/>
              </a:spcAft>
              <a:buSzPts val="1100"/>
              <a:buChar char="-"/>
            </a:pPr>
            <a:r>
              <a:rPr lang="en"/>
              <a:t>Lastly, we faced major delays because we were unable to make contact with representatives from MD Open Data Portal. After finally making contact with them at the end of the project, we found out we had inaccurate contact information in our statement of work.</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4faf2c8f0a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4faf2c8f0a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Zulykath: Taking into consideration our research and progress, we have some recommendations for the town of Landover Hills:</a:t>
            </a:r>
            <a:endParaRPr/>
          </a:p>
          <a:p>
            <a:pPr indent="-298450" lvl="0" marL="457200" rtl="0" algn="l">
              <a:spcBef>
                <a:spcPts val="0"/>
              </a:spcBef>
              <a:spcAft>
                <a:spcPts val="0"/>
              </a:spcAft>
              <a:buSzPts val="1100"/>
              <a:buChar char="-"/>
            </a:pPr>
            <a:r>
              <a:rPr lang="en"/>
              <a:t>Firstly, embed the data dashboard into the Landover Hills Website</a:t>
            </a:r>
            <a:endParaRPr/>
          </a:p>
          <a:p>
            <a:pPr indent="-298450" lvl="0" marL="457200" rtl="0" algn="l">
              <a:spcBef>
                <a:spcPts val="0"/>
              </a:spcBef>
              <a:spcAft>
                <a:spcPts val="0"/>
              </a:spcAft>
              <a:buSzPts val="1100"/>
              <a:buChar char="-"/>
            </a:pPr>
            <a:r>
              <a:rPr lang="en"/>
              <a:t>We also recommend finding agencies within the town that can be tasked with formatting </a:t>
            </a:r>
            <a:r>
              <a:rPr lang="en"/>
              <a:t>their data in a shareable way. This way the work is distributed and does not cause any disruptions to your operations.</a:t>
            </a:r>
            <a:endParaRPr/>
          </a:p>
          <a:p>
            <a:pPr indent="-298450" lvl="0" marL="457200" rtl="0" algn="l">
              <a:spcBef>
                <a:spcPts val="0"/>
              </a:spcBef>
              <a:spcAft>
                <a:spcPts val="0"/>
              </a:spcAft>
              <a:buSzPts val="1100"/>
              <a:buChar char="-"/>
            </a:pPr>
            <a:r>
              <a:rPr lang="en"/>
              <a:t>Lastly, we recommend participating in future Capstone projects to build on the work that we have started. These projects can have the goals of</a:t>
            </a:r>
            <a:endParaRPr/>
          </a:p>
          <a:p>
            <a:pPr indent="-298450" lvl="1" marL="914400" rtl="0" algn="l">
              <a:spcBef>
                <a:spcPts val="0"/>
              </a:spcBef>
              <a:spcAft>
                <a:spcPts val="0"/>
              </a:spcAft>
              <a:buSzPts val="1100"/>
              <a:buChar char="-"/>
            </a:pPr>
            <a:r>
              <a:rPr lang="en"/>
              <a:t>Collecting and organizing municipal data into a centralized database</a:t>
            </a:r>
            <a:endParaRPr/>
          </a:p>
          <a:p>
            <a:pPr indent="-298450" lvl="1" marL="914400" rtl="0" algn="l">
              <a:spcBef>
                <a:spcPts val="0"/>
              </a:spcBef>
              <a:spcAft>
                <a:spcPts val="0"/>
              </a:spcAft>
              <a:buSzPts val="1100"/>
              <a:buChar char="-"/>
            </a:pPr>
            <a:r>
              <a:rPr lang="en"/>
              <a:t>Building off our data dashboard and creating a small open data portal for the town</a:t>
            </a:r>
            <a:endParaRPr/>
          </a:p>
          <a:p>
            <a:pPr indent="-298450" lvl="1" marL="914400" rtl="0" algn="l">
              <a:spcBef>
                <a:spcPts val="0"/>
              </a:spcBef>
              <a:spcAft>
                <a:spcPts val="0"/>
              </a:spcAft>
              <a:buSzPts val="1100"/>
              <a:buChar char="-"/>
            </a:pPr>
            <a:r>
              <a:rPr lang="en"/>
              <a:t>Developing a relationship with PG County Data Portal and find out how the town can contribute to that portal</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4faf2c8f0a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34faf2c8f0a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Zulykath: That concludes our presentation. Are there any questions?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34dfc2331ea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4dfc2331ea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g34dfc2331ea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9" name="Google Shape;239;g34dfc2331ea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Daniel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34dfc2331ea_0_2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34dfc2331ea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Avindra</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34faf2c8f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34faf2c8f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Avindra</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34faf2c8f0a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34faf2c8f0a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Ruth</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34faf2c8f0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34faf2c8f0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Ruth</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355c14d2070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355c14d2070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4faf2c8f0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4faf2c8f0a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Ruth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secHead">
  <p:cSld name="SECTION_HEADER">
    <p:bg>
      <p:bgPr>
        <a:solidFill>
          <a:schemeClr val="dk2"/>
        </a:solidFill>
      </p:bgPr>
    </p:bg>
    <p:spTree>
      <p:nvGrpSpPr>
        <p:cNvPr id="9" name="Shape 9"/>
        <p:cNvGrpSpPr/>
        <p:nvPr/>
      </p:nvGrpSpPr>
      <p:grpSpPr>
        <a:xfrm>
          <a:off x="0" y="0"/>
          <a:ext cx="0" cy="0"/>
          <a:chOff x="0" y="0"/>
          <a:chExt cx="0" cy="0"/>
        </a:xfrm>
      </p:grpSpPr>
      <p:sp>
        <p:nvSpPr>
          <p:cNvPr id="10" name="Google Shape;10;p2"/>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 name="Google Shape;11;p2"/>
          <p:cNvSpPr/>
          <p:nvPr/>
        </p:nvSpPr>
        <p:spPr>
          <a:xfrm>
            <a:off x="228600" y="228600"/>
            <a:ext cx="8686800" cy="4686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3"/>
              </a:buClr>
              <a:buSzPts val="1100"/>
              <a:buNone/>
            </a:pPr>
            <a:r>
              <a:t/>
            </a:r>
            <a:endParaRPr sz="5600">
              <a:solidFill>
                <a:schemeClr val="lt2"/>
              </a:solidFill>
              <a:latin typeface="Young Serif"/>
              <a:ea typeface="Young Serif"/>
              <a:cs typeface="Young Serif"/>
              <a:sym typeface="Young Serif"/>
            </a:endParaRPr>
          </a:p>
        </p:txBody>
      </p:sp>
      <p:sp>
        <p:nvSpPr>
          <p:cNvPr id="12" name="Google Shape;12;p2"/>
          <p:cNvSpPr txBox="1"/>
          <p:nvPr>
            <p:ph type="title"/>
          </p:nvPr>
        </p:nvSpPr>
        <p:spPr>
          <a:xfrm>
            <a:off x="1248900" y="1632850"/>
            <a:ext cx="6646200" cy="1588800"/>
          </a:xfrm>
          <a:prstGeom prst="rect">
            <a:avLst/>
          </a:prstGeom>
        </p:spPr>
        <p:txBody>
          <a:bodyPr anchorCtr="0" anchor="ctr" bIns="91425" lIns="91425" spcFirstLastPara="1" rIns="91425" wrap="square" tIns="91425">
            <a:normAutofit/>
          </a:bodyPr>
          <a:lstStyle>
            <a:lvl1pPr lvl="0" algn="ctr">
              <a:lnSpc>
                <a:spcPct val="90000"/>
              </a:lnSpc>
              <a:spcBef>
                <a:spcPts val="0"/>
              </a:spcBef>
              <a:spcAft>
                <a:spcPts val="0"/>
              </a:spcAft>
              <a:buSzPts val="5600"/>
              <a:buNone/>
              <a:defRPr sz="56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3" name="Google Shape;13;p2"/>
          <p:cNvSpPr txBox="1"/>
          <p:nvPr>
            <p:ph idx="1" type="subTitle"/>
          </p:nvPr>
        </p:nvSpPr>
        <p:spPr>
          <a:xfrm>
            <a:off x="2369850" y="3221650"/>
            <a:ext cx="4404300" cy="393600"/>
          </a:xfrm>
          <a:prstGeom prst="rect">
            <a:avLst/>
          </a:prstGeom>
        </p:spPr>
        <p:txBody>
          <a:bodyPr anchorCtr="0" anchor="ctr" bIns="91425" lIns="91425" spcFirstLastPara="1" rIns="91425" wrap="square" tIns="91425">
            <a:noAutofit/>
          </a:bodyPr>
          <a:lstStyle>
            <a:lvl1pPr lvl="0" algn="ctr">
              <a:spcBef>
                <a:spcPts val="0"/>
              </a:spcBef>
              <a:spcAft>
                <a:spcPts val="0"/>
              </a:spcAft>
              <a:buSzPts val="2000"/>
              <a:buNone/>
              <a:defRPr/>
            </a:lvl1pPr>
            <a:lvl2pPr lvl="1" algn="ctr">
              <a:spcBef>
                <a:spcPts val="0"/>
              </a:spcBef>
              <a:spcAft>
                <a:spcPts val="0"/>
              </a:spcAft>
              <a:buSzPts val="2000"/>
              <a:buNone/>
              <a:defRPr/>
            </a:lvl2pPr>
            <a:lvl3pPr lvl="2" algn="ctr">
              <a:spcBef>
                <a:spcPts val="0"/>
              </a:spcBef>
              <a:spcAft>
                <a:spcPts val="0"/>
              </a:spcAft>
              <a:buSzPts val="2000"/>
              <a:buNone/>
              <a:defRPr/>
            </a:lvl3pPr>
            <a:lvl4pPr lvl="3" algn="ctr">
              <a:spcBef>
                <a:spcPts val="0"/>
              </a:spcBef>
              <a:spcAft>
                <a:spcPts val="0"/>
              </a:spcAft>
              <a:buSzPts val="2000"/>
              <a:buNone/>
              <a:defRPr/>
            </a:lvl4pPr>
            <a:lvl5pPr lvl="4" algn="ctr">
              <a:spcBef>
                <a:spcPts val="0"/>
              </a:spcBef>
              <a:spcAft>
                <a:spcPts val="0"/>
              </a:spcAft>
              <a:buSzPts val="2000"/>
              <a:buNone/>
              <a:defRPr/>
            </a:lvl5pPr>
            <a:lvl6pPr lvl="5" algn="ctr">
              <a:spcBef>
                <a:spcPts val="0"/>
              </a:spcBef>
              <a:spcAft>
                <a:spcPts val="0"/>
              </a:spcAft>
              <a:buSzPts val="2000"/>
              <a:buNone/>
              <a:defRPr/>
            </a:lvl6pPr>
            <a:lvl7pPr lvl="6" algn="ctr">
              <a:spcBef>
                <a:spcPts val="0"/>
              </a:spcBef>
              <a:spcAft>
                <a:spcPts val="0"/>
              </a:spcAft>
              <a:buSzPts val="2000"/>
              <a:buNone/>
              <a:defRPr/>
            </a:lvl7pPr>
            <a:lvl8pPr lvl="7" algn="ctr">
              <a:spcBef>
                <a:spcPts val="0"/>
              </a:spcBef>
              <a:spcAft>
                <a:spcPts val="0"/>
              </a:spcAft>
              <a:buSzPts val="2000"/>
              <a:buNone/>
              <a:defRPr/>
            </a:lvl8pPr>
            <a:lvl9pPr lvl="8" algn="ctr">
              <a:spcBef>
                <a:spcPts val="0"/>
              </a:spcBef>
              <a:spcAft>
                <a:spcPts val="0"/>
              </a:spcAft>
              <a:buSzPts val="2000"/>
              <a:buNone/>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14325" lvl="0" marL="457200" algn="ctr">
              <a:spcBef>
                <a:spcPts val="0"/>
              </a:spcBef>
              <a:spcAft>
                <a:spcPts val="0"/>
              </a:spcAft>
              <a:buSzPts val="1350"/>
              <a:buChar char="●"/>
              <a:defRPr/>
            </a:lvl1pPr>
            <a:lvl2pPr indent="-314325" lvl="1" marL="914400" algn="ctr">
              <a:spcBef>
                <a:spcPts val="0"/>
              </a:spcBef>
              <a:spcAft>
                <a:spcPts val="0"/>
              </a:spcAft>
              <a:buSzPts val="1350"/>
              <a:buChar char="○"/>
              <a:defRPr/>
            </a:lvl2pPr>
            <a:lvl3pPr indent="-314325" lvl="2" marL="1371600" algn="ctr">
              <a:spcBef>
                <a:spcPts val="0"/>
              </a:spcBef>
              <a:spcAft>
                <a:spcPts val="0"/>
              </a:spcAft>
              <a:buSzPts val="1350"/>
              <a:buChar char="■"/>
              <a:defRPr/>
            </a:lvl3pPr>
            <a:lvl4pPr indent="-314325" lvl="3" marL="1828800" algn="ctr">
              <a:spcBef>
                <a:spcPts val="0"/>
              </a:spcBef>
              <a:spcAft>
                <a:spcPts val="0"/>
              </a:spcAft>
              <a:buSzPts val="1350"/>
              <a:buChar char="●"/>
              <a:defRPr/>
            </a:lvl4pPr>
            <a:lvl5pPr indent="-314325" lvl="4" marL="2286000" algn="ctr">
              <a:spcBef>
                <a:spcPts val="0"/>
              </a:spcBef>
              <a:spcAft>
                <a:spcPts val="0"/>
              </a:spcAft>
              <a:buSzPts val="1350"/>
              <a:buChar char="○"/>
              <a:defRPr/>
            </a:lvl5pPr>
            <a:lvl6pPr indent="-314325" lvl="5" marL="2743200" algn="ctr">
              <a:spcBef>
                <a:spcPts val="0"/>
              </a:spcBef>
              <a:spcAft>
                <a:spcPts val="0"/>
              </a:spcAft>
              <a:buSzPts val="1350"/>
              <a:buChar char="■"/>
              <a:defRPr/>
            </a:lvl6pPr>
            <a:lvl7pPr indent="-314325" lvl="6" marL="3200400" algn="ctr">
              <a:spcBef>
                <a:spcPts val="0"/>
              </a:spcBef>
              <a:spcAft>
                <a:spcPts val="0"/>
              </a:spcAft>
              <a:buSzPts val="1350"/>
              <a:buChar char="●"/>
              <a:defRPr/>
            </a:lvl7pPr>
            <a:lvl8pPr indent="-314325" lvl="7" marL="3657600" algn="ctr">
              <a:spcBef>
                <a:spcPts val="0"/>
              </a:spcBef>
              <a:spcAft>
                <a:spcPts val="0"/>
              </a:spcAft>
              <a:buSzPts val="1350"/>
              <a:buChar char="○"/>
              <a:defRPr/>
            </a:lvl8pPr>
            <a:lvl9pPr indent="-314325" lvl="8" marL="4114800" algn="ctr">
              <a:spcBef>
                <a:spcPts val="0"/>
              </a:spcBef>
              <a:spcAft>
                <a:spcPts val="0"/>
              </a:spcAft>
              <a:buSzPts val="135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49" name="Shape 49"/>
        <p:cNvGrpSpPr/>
        <p:nvPr/>
      </p:nvGrpSpPr>
      <p:grpSpPr>
        <a:xfrm>
          <a:off x="0" y="0"/>
          <a:ext cx="0" cy="0"/>
          <a:chOff x="0" y="0"/>
          <a:chExt cx="0" cy="0"/>
        </a:xfrm>
      </p:grpSpPr>
      <p:sp>
        <p:nvSpPr>
          <p:cNvPr id="50" name="Google Shape;50;p12"/>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51" name="Google Shape;5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2" name="Google Shape;52;p12"/>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3" name="Google Shape;53;p12"/>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4" name="Google Shape;54;p12"/>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5" name="Google Shape;55;p12"/>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6" name="Google Shape;56;p12"/>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57" name="Google Shape;57;p12"/>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8" name="Shape 58"/>
        <p:cNvGrpSpPr/>
        <p:nvPr/>
      </p:nvGrpSpPr>
      <p:grpSpPr>
        <a:xfrm>
          <a:off x="0" y="0"/>
          <a:ext cx="0" cy="0"/>
          <a:chOff x="0" y="0"/>
          <a:chExt cx="0" cy="0"/>
        </a:xfrm>
      </p:grpSpPr>
      <p:sp>
        <p:nvSpPr>
          <p:cNvPr id="59" name="Google Shape;59;p13"/>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60" name="Google Shape;60;p13"/>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61" name="Google Shape;61;p13"/>
          <p:cNvSpPr/>
          <p:nvPr>
            <p:ph idx="2" type="pic"/>
          </p:nvPr>
        </p:nvSpPr>
        <p:spPr>
          <a:xfrm>
            <a:off x="4992024" y="1152775"/>
            <a:ext cx="3840300" cy="3416400"/>
          </a:xfrm>
          <a:prstGeom prst="rect">
            <a:avLst/>
          </a:prstGeom>
          <a:noFill/>
          <a:ln>
            <a:noFill/>
          </a:ln>
        </p:spPr>
      </p:sp>
      <p:sp>
        <p:nvSpPr>
          <p:cNvPr id="62" name="Google Shape;6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_1">
    <p:spTree>
      <p:nvGrpSpPr>
        <p:cNvPr id="63" name="Shape 63"/>
        <p:cNvGrpSpPr/>
        <p:nvPr/>
      </p:nvGrpSpPr>
      <p:grpSpPr>
        <a:xfrm>
          <a:off x="0" y="0"/>
          <a:ext cx="0" cy="0"/>
          <a:chOff x="0" y="0"/>
          <a:chExt cx="0" cy="0"/>
        </a:xfrm>
      </p:grpSpPr>
      <p:sp>
        <p:nvSpPr>
          <p:cNvPr id="64" name="Google Shape;64;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4"/>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6" name="Google Shape;66;p14"/>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67" name="Google Shape;67;p14"/>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68" name="Google Shape;68;p14"/>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69" name="Google Shape;69;p14"/>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0" name="Shape 70"/>
        <p:cNvGrpSpPr/>
        <p:nvPr/>
      </p:nvGrpSpPr>
      <p:grpSpPr>
        <a:xfrm>
          <a:off x="0" y="0"/>
          <a:ext cx="0" cy="0"/>
          <a:chOff x="0" y="0"/>
          <a:chExt cx="0" cy="0"/>
        </a:xfrm>
      </p:grpSpPr>
      <p:sp>
        <p:nvSpPr>
          <p:cNvPr id="71" name="Google Shape;71;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5"/>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73" name="Google Shape;73;p15"/>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74" name="Google Shape;74;p15"/>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75" name="Google Shape;75;p1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6" name="Google Shape;76;p15"/>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7" name="Google Shape;77;p15"/>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78" name="Google Shape;78;p15"/>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79" name="Shape 79"/>
        <p:cNvGrpSpPr/>
        <p:nvPr/>
      </p:nvGrpSpPr>
      <p:grpSpPr>
        <a:xfrm>
          <a:off x="0" y="0"/>
          <a:ext cx="0" cy="0"/>
          <a:chOff x="0" y="0"/>
          <a:chExt cx="0" cy="0"/>
        </a:xfrm>
      </p:grpSpPr>
      <p:sp>
        <p:nvSpPr>
          <p:cNvPr id="80" name="Google Shape;80;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6"/>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82" name="Google Shape;82;p16"/>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83" name="Google Shape;83;p16"/>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84" name="Google Shape;84;p16"/>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85" name="Google Shape;85;p16"/>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6" name="Google Shape;86;p16"/>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87" name="Google Shape;87;p16"/>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88" name="Google Shape;88;p16"/>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
        <p:nvSpPr>
          <p:cNvPr id="89" name="Google Shape;89;p16"/>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0" name="Shape 90"/>
        <p:cNvGrpSpPr/>
        <p:nvPr/>
      </p:nvGrpSpPr>
      <p:grpSpPr>
        <a:xfrm>
          <a:off x="0" y="0"/>
          <a:ext cx="0" cy="0"/>
          <a:chOff x="0" y="0"/>
          <a:chExt cx="0" cy="0"/>
        </a:xfrm>
      </p:grpSpPr>
      <p:sp>
        <p:nvSpPr>
          <p:cNvPr id="91" name="Google Shape;91;p17"/>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2" name="Google Shape;92;p17"/>
          <p:cNvSpPr/>
          <p:nvPr>
            <p:ph idx="2" type="pic"/>
          </p:nvPr>
        </p:nvSpPr>
        <p:spPr>
          <a:xfrm>
            <a:off x="4804825" y="1133300"/>
            <a:ext cx="4027500" cy="2392800"/>
          </a:xfrm>
          <a:prstGeom prst="rect">
            <a:avLst/>
          </a:prstGeom>
          <a:noFill/>
          <a:ln>
            <a:noFill/>
          </a:ln>
        </p:spPr>
      </p:sp>
      <p:sp>
        <p:nvSpPr>
          <p:cNvPr id="93" name="Google Shape;93;p17"/>
          <p:cNvSpPr/>
          <p:nvPr>
            <p:ph idx="3" type="pic"/>
          </p:nvPr>
        </p:nvSpPr>
        <p:spPr>
          <a:xfrm>
            <a:off x="311725" y="1133300"/>
            <a:ext cx="4027500" cy="2392800"/>
          </a:xfrm>
          <a:prstGeom prst="rect">
            <a:avLst/>
          </a:prstGeom>
          <a:noFill/>
          <a:ln>
            <a:noFill/>
          </a:ln>
        </p:spPr>
      </p:sp>
      <p:sp>
        <p:nvSpPr>
          <p:cNvPr id="94" name="Google Shape;94;p17"/>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5" name="Google Shape;95;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6" name="Google Shape;96;p1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97" name="Google Shape;97;p17"/>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98" name="Google Shape;98;p17"/>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99" name="Shape 99"/>
        <p:cNvGrpSpPr/>
        <p:nvPr/>
      </p:nvGrpSpPr>
      <p:grpSpPr>
        <a:xfrm>
          <a:off x="0" y="0"/>
          <a:ext cx="0" cy="0"/>
          <a:chOff x="0" y="0"/>
          <a:chExt cx="0" cy="0"/>
        </a:xfrm>
      </p:grpSpPr>
      <p:sp>
        <p:nvSpPr>
          <p:cNvPr id="100" name="Google Shape;100;p18"/>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1" name="Google Shape;101;p18"/>
          <p:cNvSpPr/>
          <p:nvPr>
            <p:ph idx="2" type="pic"/>
          </p:nvPr>
        </p:nvSpPr>
        <p:spPr>
          <a:xfrm>
            <a:off x="6205225" y="1128325"/>
            <a:ext cx="2627100" cy="2273100"/>
          </a:xfrm>
          <a:prstGeom prst="rect">
            <a:avLst/>
          </a:prstGeom>
          <a:noFill/>
          <a:ln>
            <a:noFill/>
          </a:ln>
        </p:spPr>
      </p:sp>
      <p:sp>
        <p:nvSpPr>
          <p:cNvPr id="102" name="Google Shape;102;p18"/>
          <p:cNvSpPr/>
          <p:nvPr>
            <p:ph idx="3" type="pic"/>
          </p:nvPr>
        </p:nvSpPr>
        <p:spPr>
          <a:xfrm>
            <a:off x="311725" y="1128325"/>
            <a:ext cx="2627100" cy="2273100"/>
          </a:xfrm>
          <a:prstGeom prst="rect">
            <a:avLst/>
          </a:prstGeom>
          <a:noFill/>
          <a:ln>
            <a:noFill/>
          </a:ln>
        </p:spPr>
      </p:sp>
      <p:sp>
        <p:nvSpPr>
          <p:cNvPr id="103" name="Google Shape;103;p18"/>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4" name="Google Shape;104;p18"/>
          <p:cNvSpPr/>
          <p:nvPr>
            <p:ph idx="5" type="pic"/>
          </p:nvPr>
        </p:nvSpPr>
        <p:spPr>
          <a:xfrm>
            <a:off x="3255250" y="1128325"/>
            <a:ext cx="2627100" cy="2273100"/>
          </a:xfrm>
          <a:prstGeom prst="rect">
            <a:avLst/>
          </a:prstGeom>
          <a:noFill/>
          <a:ln>
            <a:noFill/>
          </a:ln>
        </p:spPr>
      </p:sp>
      <p:sp>
        <p:nvSpPr>
          <p:cNvPr id="105" name="Google Shape;105;p18"/>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7" name="Google Shape;107;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08" name="Google Shape;108;p18"/>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09" name="Google Shape;109;p18"/>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
        <p:nvSpPr>
          <p:cNvPr id="110" name="Google Shape;110;p18"/>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spcBef>
                <a:spcPts val="0"/>
              </a:spcBef>
              <a:spcAft>
                <a:spcPts val="0"/>
              </a:spcAft>
              <a:buSzPts val="2000"/>
              <a:buNone/>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1" name="Shape 111"/>
        <p:cNvGrpSpPr/>
        <p:nvPr/>
      </p:nvGrpSpPr>
      <p:grpSpPr>
        <a:xfrm>
          <a:off x="0" y="0"/>
          <a:ext cx="0" cy="0"/>
          <a:chOff x="0" y="0"/>
          <a:chExt cx="0" cy="0"/>
        </a:xfrm>
      </p:grpSpPr>
      <p:sp>
        <p:nvSpPr>
          <p:cNvPr id="112" name="Google Shape;112;p19"/>
          <p:cNvSpPr/>
          <p:nvPr>
            <p:ph idx="2" type="pic"/>
          </p:nvPr>
        </p:nvSpPr>
        <p:spPr>
          <a:xfrm>
            <a:off x="311700" y="445025"/>
            <a:ext cx="8520600" cy="4218300"/>
          </a:xfrm>
          <a:prstGeom prst="rect">
            <a:avLst/>
          </a:prstGeom>
          <a:noFill/>
          <a:ln>
            <a:noFill/>
          </a:ln>
        </p:spPr>
      </p:sp>
      <p:sp>
        <p:nvSpPr>
          <p:cNvPr id="113" name="Google Shape;113;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4" name="Shape 114"/>
        <p:cNvGrpSpPr/>
        <p:nvPr/>
      </p:nvGrpSpPr>
      <p:grpSpPr>
        <a:xfrm>
          <a:off x="0" y="0"/>
          <a:ext cx="0" cy="0"/>
          <a:chOff x="0" y="0"/>
          <a:chExt cx="0" cy="0"/>
        </a:xfrm>
      </p:grpSpPr>
      <p:sp>
        <p:nvSpPr>
          <p:cNvPr id="115" name="Google Shape;115;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6" name="Google Shape;116;p20"/>
          <p:cNvSpPr/>
          <p:nvPr>
            <p:ph idx="2" type="pic"/>
          </p:nvPr>
        </p:nvSpPr>
        <p:spPr>
          <a:xfrm>
            <a:off x="3389600" y="118913"/>
            <a:ext cx="1643700" cy="1535100"/>
          </a:xfrm>
          <a:prstGeom prst="rect">
            <a:avLst/>
          </a:prstGeom>
          <a:noFill/>
          <a:ln>
            <a:noFill/>
          </a:ln>
        </p:spPr>
      </p:sp>
      <p:sp>
        <p:nvSpPr>
          <p:cNvPr id="117" name="Google Shape;117;p20"/>
          <p:cNvSpPr/>
          <p:nvPr>
            <p:ph idx="3" type="pic"/>
          </p:nvPr>
        </p:nvSpPr>
        <p:spPr>
          <a:xfrm>
            <a:off x="5195935" y="118913"/>
            <a:ext cx="1643700" cy="1535100"/>
          </a:xfrm>
          <a:prstGeom prst="rect">
            <a:avLst/>
          </a:prstGeom>
          <a:noFill/>
          <a:ln>
            <a:noFill/>
          </a:ln>
        </p:spPr>
      </p:sp>
      <p:sp>
        <p:nvSpPr>
          <p:cNvPr id="118" name="Google Shape;118;p20"/>
          <p:cNvSpPr/>
          <p:nvPr>
            <p:ph idx="4" type="pic"/>
          </p:nvPr>
        </p:nvSpPr>
        <p:spPr>
          <a:xfrm>
            <a:off x="7002270" y="118913"/>
            <a:ext cx="1643700" cy="1535100"/>
          </a:xfrm>
          <a:prstGeom prst="rect">
            <a:avLst/>
          </a:prstGeom>
          <a:noFill/>
          <a:ln>
            <a:noFill/>
          </a:ln>
        </p:spPr>
      </p:sp>
      <p:sp>
        <p:nvSpPr>
          <p:cNvPr id="119" name="Google Shape;119;p20"/>
          <p:cNvSpPr/>
          <p:nvPr>
            <p:ph idx="5" type="pic"/>
          </p:nvPr>
        </p:nvSpPr>
        <p:spPr>
          <a:xfrm>
            <a:off x="3389588" y="1804212"/>
            <a:ext cx="1643700" cy="1535100"/>
          </a:xfrm>
          <a:prstGeom prst="rect">
            <a:avLst/>
          </a:prstGeom>
          <a:noFill/>
          <a:ln>
            <a:noFill/>
          </a:ln>
        </p:spPr>
      </p:sp>
      <p:sp>
        <p:nvSpPr>
          <p:cNvPr id="120" name="Google Shape;120;p20"/>
          <p:cNvSpPr/>
          <p:nvPr>
            <p:ph idx="6" type="pic"/>
          </p:nvPr>
        </p:nvSpPr>
        <p:spPr>
          <a:xfrm>
            <a:off x="5195922" y="1804212"/>
            <a:ext cx="1643700" cy="1535100"/>
          </a:xfrm>
          <a:prstGeom prst="rect">
            <a:avLst/>
          </a:prstGeom>
          <a:noFill/>
          <a:ln>
            <a:noFill/>
          </a:ln>
        </p:spPr>
      </p:sp>
      <p:sp>
        <p:nvSpPr>
          <p:cNvPr id="121" name="Google Shape;121;p20"/>
          <p:cNvSpPr/>
          <p:nvPr>
            <p:ph idx="7" type="pic"/>
          </p:nvPr>
        </p:nvSpPr>
        <p:spPr>
          <a:xfrm>
            <a:off x="7002257" y="1804212"/>
            <a:ext cx="1643700" cy="1535100"/>
          </a:xfrm>
          <a:prstGeom prst="rect">
            <a:avLst/>
          </a:prstGeom>
          <a:noFill/>
          <a:ln>
            <a:noFill/>
          </a:ln>
        </p:spPr>
      </p:sp>
      <p:sp>
        <p:nvSpPr>
          <p:cNvPr id="122" name="Google Shape;122;p20"/>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23" name="Google Shape;123;p20"/>
          <p:cNvSpPr/>
          <p:nvPr>
            <p:ph idx="8" type="pic"/>
          </p:nvPr>
        </p:nvSpPr>
        <p:spPr>
          <a:xfrm>
            <a:off x="3389588" y="3489487"/>
            <a:ext cx="1643700" cy="1535100"/>
          </a:xfrm>
          <a:prstGeom prst="rect">
            <a:avLst/>
          </a:prstGeom>
          <a:noFill/>
          <a:ln>
            <a:noFill/>
          </a:ln>
        </p:spPr>
      </p:sp>
      <p:sp>
        <p:nvSpPr>
          <p:cNvPr id="124" name="Google Shape;124;p20"/>
          <p:cNvSpPr/>
          <p:nvPr>
            <p:ph idx="9" type="pic"/>
          </p:nvPr>
        </p:nvSpPr>
        <p:spPr>
          <a:xfrm>
            <a:off x="5195922" y="3489487"/>
            <a:ext cx="1643700" cy="1535100"/>
          </a:xfrm>
          <a:prstGeom prst="rect">
            <a:avLst/>
          </a:prstGeom>
          <a:noFill/>
          <a:ln>
            <a:noFill/>
          </a:ln>
        </p:spPr>
      </p:sp>
      <p:sp>
        <p:nvSpPr>
          <p:cNvPr id="125" name="Google Shape;125;p20"/>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4" name="Shape 14"/>
        <p:cNvGrpSpPr/>
        <p:nvPr/>
      </p:nvGrpSpPr>
      <p:grpSpPr>
        <a:xfrm>
          <a:off x="0" y="0"/>
          <a:ext cx="0" cy="0"/>
          <a:chOff x="0" y="0"/>
          <a:chExt cx="0" cy="0"/>
        </a:xfrm>
      </p:grpSpPr>
      <p:sp>
        <p:nvSpPr>
          <p:cNvPr id="15" name="Google Shape;15;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type="tx">
  <p:cSld name="TITLE_AND_BODY">
    <p:bg>
      <p:bgPr>
        <a:solidFill>
          <a:schemeClr val="lt1"/>
        </a:solidFill>
      </p:bgPr>
    </p:bg>
    <p:spTree>
      <p:nvGrpSpPr>
        <p:cNvPr id="126" name="Shape 126"/>
        <p:cNvGrpSpPr/>
        <p:nvPr/>
      </p:nvGrpSpPr>
      <p:grpSpPr>
        <a:xfrm>
          <a:off x="0" y="0"/>
          <a:ext cx="0" cy="0"/>
          <a:chOff x="0" y="0"/>
          <a:chExt cx="0" cy="0"/>
        </a:xfrm>
      </p:grpSpPr>
      <p:sp>
        <p:nvSpPr>
          <p:cNvPr id="127" name="Google Shape;127;p21"/>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8" name="Google Shape;128;p21"/>
          <p:cNvSpPr/>
          <p:nvPr>
            <p:ph idx="2" type="pic"/>
          </p:nvPr>
        </p:nvSpPr>
        <p:spPr>
          <a:xfrm>
            <a:off x="228600" y="1322475"/>
            <a:ext cx="8686800" cy="3592500"/>
          </a:xfrm>
          <a:prstGeom prst="rect">
            <a:avLst/>
          </a:prstGeom>
          <a:noFill/>
          <a:ln>
            <a:noFill/>
          </a:ln>
        </p:spPr>
      </p:sp>
      <p:sp>
        <p:nvSpPr>
          <p:cNvPr id="129" name="Google Shape;129;p21"/>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Rubik"/>
              <a:ea typeface="Rubik"/>
              <a:cs typeface="Rubik"/>
              <a:sym typeface="Rubik"/>
            </a:endParaRPr>
          </a:p>
        </p:txBody>
      </p:sp>
      <p:sp>
        <p:nvSpPr>
          <p:cNvPr id="130" name="Google Shape;130;p21"/>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and two columns" type="twoColTx">
  <p:cSld name="TITLE_AND_TWO_COLUMNS">
    <p:bg>
      <p:bgPr>
        <a:solidFill>
          <a:schemeClr val="lt1"/>
        </a:solidFill>
      </p:bgPr>
    </p:bg>
    <p:spTree>
      <p:nvGrpSpPr>
        <p:cNvPr id="131" name="Shape 131"/>
        <p:cNvGrpSpPr/>
        <p:nvPr/>
      </p:nvGrpSpPr>
      <p:grpSpPr>
        <a:xfrm>
          <a:off x="0" y="0"/>
          <a:ext cx="0" cy="0"/>
          <a:chOff x="0" y="0"/>
          <a:chExt cx="0" cy="0"/>
        </a:xfrm>
      </p:grpSpPr>
      <p:sp>
        <p:nvSpPr>
          <p:cNvPr id="132" name="Google Shape;132;p22"/>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33" name="Google Shape;133;p22"/>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34" name="Google Shape;134;p22"/>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35" name="Google Shape;135;p22"/>
          <p:cNvSpPr/>
          <p:nvPr/>
        </p:nvSpPr>
        <p:spPr>
          <a:xfrm>
            <a:off x="228600" y="1092900"/>
            <a:ext cx="8686800" cy="44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Young Serif"/>
              <a:ea typeface="Young Serif"/>
              <a:cs typeface="Young Serif"/>
              <a:sym typeface="Young Serif"/>
            </a:endParaRPr>
          </a:p>
        </p:txBody>
      </p:sp>
      <p:sp>
        <p:nvSpPr>
          <p:cNvPr id="136" name="Google Shape;136;p22"/>
          <p:cNvSpPr/>
          <p:nvPr/>
        </p:nvSpPr>
        <p:spPr>
          <a:xfrm>
            <a:off x="227150" y="1762300"/>
            <a:ext cx="4229700" cy="315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1200"/>
              </a:spcAft>
              <a:buSzPts val="1100"/>
              <a:buNone/>
            </a:pPr>
            <a:r>
              <a:t/>
            </a:r>
            <a:endParaRPr>
              <a:latin typeface="Rubik SemiBold"/>
              <a:ea typeface="Rubik SemiBold"/>
              <a:cs typeface="Rubik SemiBold"/>
              <a:sym typeface="Rubik SemiBold"/>
            </a:endParaRPr>
          </a:p>
        </p:txBody>
      </p:sp>
      <p:sp>
        <p:nvSpPr>
          <p:cNvPr id="137" name="Google Shape;137;p22"/>
          <p:cNvSpPr txBox="1"/>
          <p:nvPr>
            <p:ph idx="1" type="body"/>
          </p:nvPr>
        </p:nvSpPr>
        <p:spPr>
          <a:xfrm>
            <a:off x="688450" y="2146900"/>
            <a:ext cx="3309900" cy="2383200"/>
          </a:xfrm>
          <a:prstGeom prst="rect">
            <a:avLst/>
          </a:prstGeom>
        </p:spPr>
        <p:txBody>
          <a:bodyPr anchorCtr="0" anchor="ctr" bIns="91425" lIns="91425" spcFirstLastPara="1" rIns="91425" wrap="square" tIns="91425">
            <a:normAutofit/>
          </a:bodyPr>
          <a:lstStyle>
            <a:lvl1pPr indent="-317500" lvl="0" marL="457200" algn="ctr">
              <a:lnSpc>
                <a:spcPct val="100000"/>
              </a:lnSpc>
              <a:spcBef>
                <a:spcPts val="0"/>
              </a:spcBef>
              <a:spcAft>
                <a:spcPts val="0"/>
              </a:spcAft>
              <a:buClr>
                <a:schemeClr val="lt2"/>
              </a:buClr>
              <a:buSzPts val="1400"/>
              <a:buChar char="●"/>
              <a:defRPr b="1" sz="1400">
                <a:solidFill>
                  <a:schemeClr val="lt2"/>
                </a:solidFill>
              </a:defRPr>
            </a:lvl1pPr>
            <a:lvl2pPr indent="-317500" lvl="1" marL="914400" algn="ctr">
              <a:lnSpc>
                <a:spcPct val="100000"/>
              </a:lnSpc>
              <a:spcBef>
                <a:spcPts val="0"/>
              </a:spcBef>
              <a:spcAft>
                <a:spcPts val="0"/>
              </a:spcAft>
              <a:buClr>
                <a:schemeClr val="lt2"/>
              </a:buClr>
              <a:buSzPts val="1400"/>
              <a:buChar char="○"/>
              <a:defRPr b="1" sz="1400">
                <a:solidFill>
                  <a:schemeClr val="lt2"/>
                </a:solidFill>
              </a:defRPr>
            </a:lvl2pPr>
            <a:lvl3pPr indent="-317500" lvl="2" marL="1371600" algn="ctr">
              <a:lnSpc>
                <a:spcPct val="100000"/>
              </a:lnSpc>
              <a:spcBef>
                <a:spcPts val="0"/>
              </a:spcBef>
              <a:spcAft>
                <a:spcPts val="0"/>
              </a:spcAft>
              <a:buClr>
                <a:schemeClr val="lt2"/>
              </a:buClr>
              <a:buSzPts val="1400"/>
              <a:buChar char="■"/>
              <a:defRPr b="1" sz="1400">
                <a:solidFill>
                  <a:schemeClr val="lt2"/>
                </a:solidFill>
              </a:defRPr>
            </a:lvl3pPr>
            <a:lvl4pPr indent="-317500" lvl="3" marL="1828800" algn="ctr">
              <a:lnSpc>
                <a:spcPct val="100000"/>
              </a:lnSpc>
              <a:spcBef>
                <a:spcPts val="0"/>
              </a:spcBef>
              <a:spcAft>
                <a:spcPts val="0"/>
              </a:spcAft>
              <a:buClr>
                <a:schemeClr val="lt2"/>
              </a:buClr>
              <a:buSzPts val="1400"/>
              <a:buChar char="●"/>
              <a:defRPr b="1" sz="1400">
                <a:solidFill>
                  <a:schemeClr val="lt2"/>
                </a:solidFill>
              </a:defRPr>
            </a:lvl4pPr>
            <a:lvl5pPr indent="-317500" lvl="4" marL="2286000" algn="ctr">
              <a:lnSpc>
                <a:spcPct val="100000"/>
              </a:lnSpc>
              <a:spcBef>
                <a:spcPts val="0"/>
              </a:spcBef>
              <a:spcAft>
                <a:spcPts val="0"/>
              </a:spcAft>
              <a:buClr>
                <a:schemeClr val="lt2"/>
              </a:buClr>
              <a:buSzPts val="1400"/>
              <a:buChar char="○"/>
              <a:defRPr b="1" sz="1400">
                <a:solidFill>
                  <a:schemeClr val="lt2"/>
                </a:solidFill>
              </a:defRPr>
            </a:lvl5pPr>
            <a:lvl6pPr indent="-317500" lvl="5" marL="2743200" algn="ctr">
              <a:lnSpc>
                <a:spcPct val="100000"/>
              </a:lnSpc>
              <a:spcBef>
                <a:spcPts val="0"/>
              </a:spcBef>
              <a:spcAft>
                <a:spcPts val="0"/>
              </a:spcAft>
              <a:buClr>
                <a:schemeClr val="lt2"/>
              </a:buClr>
              <a:buSzPts val="1400"/>
              <a:buChar char="■"/>
              <a:defRPr b="1" sz="1400">
                <a:solidFill>
                  <a:schemeClr val="lt2"/>
                </a:solidFill>
              </a:defRPr>
            </a:lvl6pPr>
            <a:lvl7pPr indent="-317500" lvl="6" marL="3200400" algn="ctr">
              <a:lnSpc>
                <a:spcPct val="100000"/>
              </a:lnSpc>
              <a:spcBef>
                <a:spcPts val="0"/>
              </a:spcBef>
              <a:spcAft>
                <a:spcPts val="0"/>
              </a:spcAft>
              <a:buClr>
                <a:schemeClr val="lt2"/>
              </a:buClr>
              <a:buSzPts val="1400"/>
              <a:buChar char="●"/>
              <a:defRPr b="1" sz="1400">
                <a:solidFill>
                  <a:schemeClr val="lt2"/>
                </a:solidFill>
              </a:defRPr>
            </a:lvl7pPr>
            <a:lvl8pPr indent="-317500" lvl="7" marL="3657600" algn="ctr">
              <a:lnSpc>
                <a:spcPct val="100000"/>
              </a:lnSpc>
              <a:spcBef>
                <a:spcPts val="0"/>
              </a:spcBef>
              <a:spcAft>
                <a:spcPts val="0"/>
              </a:spcAft>
              <a:buClr>
                <a:schemeClr val="lt2"/>
              </a:buClr>
              <a:buSzPts val="1400"/>
              <a:buChar char="○"/>
              <a:defRPr b="1" sz="1400">
                <a:solidFill>
                  <a:schemeClr val="lt2"/>
                </a:solidFill>
              </a:defRPr>
            </a:lvl8pPr>
            <a:lvl9pPr indent="-317500" lvl="8" marL="4114800" algn="ctr">
              <a:lnSpc>
                <a:spcPct val="100000"/>
              </a:lnSpc>
              <a:spcBef>
                <a:spcPts val="0"/>
              </a:spcBef>
              <a:spcAft>
                <a:spcPts val="0"/>
              </a:spcAft>
              <a:buClr>
                <a:schemeClr val="lt2"/>
              </a:buClr>
              <a:buSzPts val="1400"/>
              <a:buChar char="■"/>
              <a:defRPr b="1" sz="1400">
                <a:solidFill>
                  <a:schemeClr val="lt2"/>
                </a:solidFill>
              </a:defRPr>
            </a:lvl9pPr>
          </a:lstStyle>
          <a:p/>
        </p:txBody>
      </p:sp>
      <p:sp>
        <p:nvSpPr>
          <p:cNvPr id="138" name="Google Shape;138;p22"/>
          <p:cNvSpPr/>
          <p:nvPr/>
        </p:nvSpPr>
        <p:spPr>
          <a:xfrm>
            <a:off x="4685575" y="1762300"/>
            <a:ext cx="4229700" cy="315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1200"/>
              </a:spcAft>
              <a:buSzPts val="1100"/>
              <a:buNone/>
            </a:pPr>
            <a:r>
              <a:t/>
            </a:r>
            <a:endParaRPr>
              <a:latin typeface="Rubik SemiBold"/>
              <a:ea typeface="Rubik SemiBold"/>
              <a:cs typeface="Rubik SemiBold"/>
              <a:sym typeface="Rubik SemiBold"/>
            </a:endParaRPr>
          </a:p>
        </p:txBody>
      </p:sp>
      <p:sp>
        <p:nvSpPr>
          <p:cNvPr id="139" name="Google Shape;139;p22"/>
          <p:cNvSpPr txBox="1"/>
          <p:nvPr>
            <p:ph idx="2" type="body"/>
          </p:nvPr>
        </p:nvSpPr>
        <p:spPr>
          <a:xfrm>
            <a:off x="5146875" y="2146900"/>
            <a:ext cx="3309900" cy="2383200"/>
          </a:xfrm>
          <a:prstGeom prst="rect">
            <a:avLst/>
          </a:prstGeom>
        </p:spPr>
        <p:txBody>
          <a:bodyPr anchorCtr="0" anchor="ctr" bIns="91425" lIns="91425" spcFirstLastPara="1" rIns="91425" wrap="square" tIns="91425">
            <a:normAutofit/>
          </a:bodyPr>
          <a:lstStyle>
            <a:lvl1pPr indent="-317500" lvl="0" marL="457200" algn="ctr">
              <a:lnSpc>
                <a:spcPct val="100000"/>
              </a:lnSpc>
              <a:spcBef>
                <a:spcPts val="0"/>
              </a:spcBef>
              <a:spcAft>
                <a:spcPts val="0"/>
              </a:spcAft>
              <a:buClr>
                <a:schemeClr val="lt2"/>
              </a:buClr>
              <a:buSzPts val="1400"/>
              <a:buChar char="●"/>
              <a:defRPr b="1" sz="1400">
                <a:solidFill>
                  <a:schemeClr val="lt2"/>
                </a:solidFill>
              </a:defRPr>
            </a:lvl1pPr>
            <a:lvl2pPr indent="-317500" lvl="1" marL="914400" algn="ctr">
              <a:lnSpc>
                <a:spcPct val="100000"/>
              </a:lnSpc>
              <a:spcBef>
                <a:spcPts val="0"/>
              </a:spcBef>
              <a:spcAft>
                <a:spcPts val="0"/>
              </a:spcAft>
              <a:buClr>
                <a:schemeClr val="lt2"/>
              </a:buClr>
              <a:buSzPts val="1400"/>
              <a:buChar char="○"/>
              <a:defRPr b="1" sz="1400">
                <a:solidFill>
                  <a:schemeClr val="lt2"/>
                </a:solidFill>
              </a:defRPr>
            </a:lvl2pPr>
            <a:lvl3pPr indent="-317500" lvl="2" marL="1371600" algn="ctr">
              <a:lnSpc>
                <a:spcPct val="100000"/>
              </a:lnSpc>
              <a:spcBef>
                <a:spcPts val="0"/>
              </a:spcBef>
              <a:spcAft>
                <a:spcPts val="0"/>
              </a:spcAft>
              <a:buClr>
                <a:schemeClr val="lt2"/>
              </a:buClr>
              <a:buSzPts val="1400"/>
              <a:buChar char="■"/>
              <a:defRPr b="1" sz="1400">
                <a:solidFill>
                  <a:schemeClr val="lt2"/>
                </a:solidFill>
              </a:defRPr>
            </a:lvl3pPr>
            <a:lvl4pPr indent="-317500" lvl="3" marL="1828800" algn="ctr">
              <a:lnSpc>
                <a:spcPct val="100000"/>
              </a:lnSpc>
              <a:spcBef>
                <a:spcPts val="0"/>
              </a:spcBef>
              <a:spcAft>
                <a:spcPts val="0"/>
              </a:spcAft>
              <a:buClr>
                <a:schemeClr val="lt2"/>
              </a:buClr>
              <a:buSzPts val="1400"/>
              <a:buChar char="●"/>
              <a:defRPr b="1" sz="1400">
                <a:solidFill>
                  <a:schemeClr val="lt2"/>
                </a:solidFill>
              </a:defRPr>
            </a:lvl4pPr>
            <a:lvl5pPr indent="-317500" lvl="4" marL="2286000" algn="ctr">
              <a:lnSpc>
                <a:spcPct val="100000"/>
              </a:lnSpc>
              <a:spcBef>
                <a:spcPts val="0"/>
              </a:spcBef>
              <a:spcAft>
                <a:spcPts val="0"/>
              </a:spcAft>
              <a:buClr>
                <a:schemeClr val="lt2"/>
              </a:buClr>
              <a:buSzPts val="1400"/>
              <a:buChar char="○"/>
              <a:defRPr b="1" sz="1400">
                <a:solidFill>
                  <a:schemeClr val="lt2"/>
                </a:solidFill>
              </a:defRPr>
            </a:lvl5pPr>
            <a:lvl6pPr indent="-317500" lvl="5" marL="2743200" algn="ctr">
              <a:lnSpc>
                <a:spcPct val="100000"/>
              </a:lnSpc>
              <a:spcBef>
                <a:spcPts val="0"/>
              </a:spcBef>
              <a:spcAft>
                <a:spcPts val="0"/>
              </a:spcAft>
              <a:buClr>
                <a:schemeClr val="lt2"/>
              </a:buClr>
              <a:buSzPts val="1400"/>
              <a:buChar char="■"/>
              <a:defRPr b="1" sz="1400">
                <a:solidFill>
                  <a:schemeClr val="lt2"/>
                </a:solidFill>
              </a:defRPr>
            </a:lvl6pPr>
            <a:lvl7pPr indent="-317500" lvl="6" marL="3200400" algn="ctr">
              <a:lnSpc>
                <a:spcPct val="100000"/>
              </a:lnSpc>
              <a:spcBef>
                <a:spcPts val="0"/>
              </a:spcBef>
              <a:spcAft>
                <a:spcPts val="0"/>
              </a:spcAft>
              <a:buClr>
                <a:schemeClr val="lt2"/>
              </a:buClr>
              <a:buSzPts val="1400"/>
              <a:buChar char="●"/>
              <a:defRPr b="1" sz="1400">
                <a:solidFill>
                  <a:schemeClr val="lt2"/>
                </a:solidFill>
              </a:defRPr>
            </a:lvl7pPr>
            <a:lvl8pPr indent="-317500" lvl="7" marL="3657600" algn="ctr">
              <a:lnSpc>
                <a:spcPct val="100000"/>
              </a:lnSpc>
              <a:spcBef>
                <a:spcPts val="0"/>
              </a:spcBef>
              <a:spcAft>
                <a:spcPts val="0"/>
              </a:spcAft>
              <a:buClr>
                <a:schemeClr val="lt2"/>
              </a:buClr>
              <a:buSzPts val="1400"/>
              <a:buChar char="○"/>
              <a:defRPr b="1" sz="1400">
                <a:solidFill>
                  <a:schemeClr val="lt2"/>
                </a:solidFill>
              </a:defRPr>
            </a:lvl8pPr>
            <a:lvl9pPr indent="-317500" lvl="8" marL="4114800" algn="ctr">
              <a:lnSpc>
                <a:spcPct val="100000"/>
              </a:lnSpc>
              <a:spcBef>
                <a:spcPts val="0"/>
              </a:spcBef>
              <a:spcAft>
                <a:spcPts val="0"/>
              </a:spcAft>
              <a:buClr>
                <a:schemeClr val="lt2"/>
              </a:buClr>
              <a:buSzPts val="1400"/>
              <a:buChar char="■"/>
              <a:defRPr b="1" sz="1400">
                <a:solidFill>
                  <a:schemeClr val="lt2"/>
                </a:solidFill>
              </a:defRPr>
            </a:lvl9pPr>
          </a:lstStyle>
          <a:p/>
        </p:txBody>
      </p:sp>
      <p:sp>
        <p:nvSpPr>
          <p:cNvPr id="140" name="Google Shape;140;p22"/>
          <p:cNvSpPr txBox="1"/>
          <p:nvPr>
            <p:ph idx="3" type="subTitle"/>
          </p:nvPr>
        </p:nvSpPr>
        <p:spPr>
          <a:xfrm>
            <a:off x="635500" y="1092900"/>
            <a:ext cx="7836900" cy="44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2000"/>
              <a:buNone/>
              <a:defRPr>
                <a:solidFill>
                  <a:schemeClr val="accent1"/>
                </a:solidFill>
              </a:defRPr>
            </a:lvl1pPr>
            <a:lvl2pPr lvl="1" algn="ctr">
              <a:spcBef>
                <a:spcPts val="0"/>
              </a:spcBef>
              <a:spcAft>
                <a:spcPts val="0"/>
              </a:spcAft>
              <a:buClr>
                <a:schemeClr val="accent1"/>
              </a:buClr>
              <a:buSzPts val="2000"/>
              <a:buNone/>
              <a:defRPr>
                <a:solidFill>
                  <a:schemeClr val="accent1"/>
                </a:solidFill>
              </a:defRPr>
            </a:lvl2pPr>
            <a:lvl3pPr lvl="2" algn="ctr">
              <a:spcBef>
                <a:spcPts val="0"/>
              </a:spcBef>
              <a:spcAft>
                <a:spcPts val="0"/>
              </a:spcAft>
              <a:buClr>
                <a:schemeClr val="accent1"/>
              </a:buClr>
              <a:buSzPts val="2000"/>
              <a:buNone/>
              <a:defRPr>
                <a:solidFill>
                  <a:schemeClr val="accent1"/>
                </a:solidFill>
              </a:defRPr>
            </a:lvl3pPr>
            <a:lvl4pPr lvl="3" algn="ctr">
              <a:spcBef>
                <a:spcPts val="0"/>
              </a:spcBef>
              <a:spcAft>
                <a:spcPts val="0"/>
              </a:spcAft>
              <a:buClr>
                <a:schemeClr val="accent1"/>
              </a:buClr>
              <a:buSzPts val="2000"/>
              <a:buNone/>
              <a:defRPr>
                <a:solidFill>
                  <a:schemeClr val="accent1"/>
                </a:solidFill>
              </a:defRPr>
            </a:lvl4pPr>
            <a:lvl5pPr lvl="4" algn="ctr">
              <a:spcBef>
                <a:spcPts val="0"/>
              </a:spcBef>
              <a:spcAft>
                <a:spcPts val="0"/>
              </a:spcAft>
              <a:buClr>
                <a:schemeClr val="accent1"/>
              </a:buClr>
              <a:buSzPts val="2000"/>
              <a:buNone/>
              <a:defRPr>
                <a:solidFill>
                  <a:schemeClr val="accent1"/>
                </a:solidFill>
              </a:defRPr>
            </a:lvl5pPr>
            <a:lvl6pPr lvl="5" algn="ctr">
              <a:spcBef>
                <a:spcPts val="0"/>
              </a:spcBef>
              <a:spcAft>
                <a:spcPts val="0"/>
              </a:spcAft>
              <a:buClr>
                <a:schemeClr val="accent1"/>
              </a:buClr>
              <a:buSzPts val="2000"/>
              <a:buNone/>
              <a:defRPr>
                <a:solidFill>
                  <a:schemeClr val="accent1"/>
                </a:solidFill>
              </a:defRPr>
            </a:lvl6pPr>
            <a:lvl7pPr lvl="6" algn="ctr">
              <a:spcBef>
                <a:spcPts val="0"/>
              </a:spcBef>
              <a:spcAft>
                <a:spcPts val="0"/>
              </a:spcAft>
              <a:buClr>
                <a:schemeClr val="accent1"/>
              </a:buClr>
              <a:buSzPts val="2000"/>
              <a:buNone/>
              <a:defRPr>
                <a:solidFill>
                  <a:schemeClr val="accent1"/>
                </a:solidFill>
              </a:defRPr>
            </a:lvl7pPr>
            <a:lvl8pPr lvl="7" algn="ctr">
              <a:spcBef>
                <a:spcPts val="0"/>
              </a:spcBef>
              <a:spcAft>
                <a:spcPts val="0"/>
              </a:spcAft>
              <a:buClr>
                <a:schemeClr val="accent1"/>
              </a:buClr>
              <a:buSzPts val="2000"/>
              <a:buNone/>
              <a:defRPr>
                <a:solidFill>
                  <a:schemeClr val="accent1"/>
                </a:solidFill>
              </a:defRPr>
            </a:lvl8pPr>
            <a:lvl9pPr lvl="8" algn="ctr">
              <a:spcBef>
                <a:spcPts val="0"/>
              </a:spcBef>
              <a:spcAft>
                <a:spcPts val="0"/>
              </a:spcAft>
              <a:buClr>
                <a:schemeClr val="accent1"/>
              </a:buClr>
              <a:buSzPts val="2000"/>
              <a:buNone/>
              <a:defRPr>
                <a:solidFill>
                  <a:schemeClr val="accen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and body">
  <p:cSld name="CUSTOM">
    <p:bg>
      <p:bgPr>
        <a:solidFill>
          <a:schemeClr val="lt1"/>
        </a:solidFill>
      </p:bgPr>
    </p:bg>
    <p:spTree>
      <p:nvGrpSpPr>
        <p:cNvPr id="141" name="Shape 141"/>
        <p:cNvGrpSpPr/>
        <p:nvPr/>
      </p:nvGrpSpPr>
      <p:grpSpPr>
        <a:xfrm>
          <a:off x="0" y="0"/>
          <a:ext cx="0" cy="0"/>
          <a:chOff x="0" y="0"/>
          <a:chExt cx="0" cy="0"/>
        </a:xfrm>
      </p:grpSpPr>
      <p:sp>
        <p:nvSpPr>
          <p:cNvPr id="142" name="Google Shape;142;p23"/>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43" name="Google Shape;143;p23"/>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44" name="Google Shape;144;p23"/>
          <p:cNvSpPr/>
          <p:nvPr/>
        </p:nvSpPr>
        <p:spPr>
          <a:xfrm>
            <a:off x="228600" y="1092900"/>
            <a:ext cx="8686800" cy="44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Young Serif"/>
              <a:ea typeface="Young Serif"/>
              <a:cs typeface="Young Serif"/>
              <a:sym typeface="Young Serif"/>
            </a:endParaRPr>
          </a:p>
        </p:txBody>
      </p:sp>
      <p:sp>
        <p:nvSpPr>
          <p:cNvPr id="145" name="Google Shape;145;p23"/>
          <p:cNvSpPr txBox="1"/>
          <p:nvPr>
            <p:ph idx="1" type="subTitle"/>
          </p:nvPr>
        </p:nvSpPr>
        <p:spPr>
          <a:xfrm>
            <a:off x="635500" y="1092900"/>
            <a:ext cx="7836900" cy="44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2000"/>
              <a:buNone/>
              <a:defRPr>
                <a:solidFill>
                  <a:schemeClr val="accent1"/>
                </a:solidFill>
              </a:defRPr>
            </a:lvl1pPr>
            <a:lvl2pPr lvl="1" algn="ctr">
              <a:spcBef>
                <a:spcPts val="0"/>
              </a:spcBef>
              <a:spcAft>
                <a:spcPts val="0"/>
              </a:spcAft>
              <a:buClr>
                <a:schemeClr val="accent1"/>
              </a:buClr>
              <a:buSzPts val="2000"/>
              <a:buNone/>
              <a:defRPr>
                <a:solidFill>
                  <a:schemeClr val="accent1"/>
                </a:solidFill>
              </a:defRPr>
            </a:lvl2pPr>
            <a:lvl3pPr lvl="2" algn="ctr">
              <a:spcBef>
                <a:spcPts val="0"/>
              </a:spcBef>
              <a:spcAft>
                <a:spcPts val="0"/>
              </a:spcAft>
              <a:buClr>
                <a:schemeClr val="accent1"/>
              </a:buClr>
              <a:buSzPts val="2000"/>
              <a:buNone/>
              <a:defRPr>
                <a:solidFill>
                  <a:schemeClr val="accent1"/>
                </a:solidFill>
              </a:defRPr>
            </a:lvl3pPr>
            <a:lvl4pPr lvl="3" algn="ctr">
              <a:spcBef>
                <a:spcPts val="0"/>
              </a:spcBef>
              <a:spcAft>
                <a:spcPts val="0"/>
              </a:spcAft>
              <a:buClr>
                <a:schemeClr val="accent1"/>
              </a:buClr>
              <a:buSzPts val="2000"/>
              <a:buNone/>
              <a:defRPr>
                <a:solidFill>
                  <a:schemeClr val="accent1"/>
                </a:solidFill>
              </a:defRPr>
            </a:lvl4pPr>
            <a:lvl5pPr lvl="4" algn="ctr">
              <a:spcBef>
                <a:spcPts val="0"/>
              </a:spcBef>
              <a:spcAft>
                <a:spcPts val="0"/>
              </a:spcAft>
              <a:buClr>
                <a:schemeClr val="accent1"/>
              </a:buClr>
              <a:buSzPts val="2000"/>
              <a:buNone/>
              <a:defRPr>
                <a:solidFill>
                  <a:schemeClr val="accent1"/>
                </a:solidFill>
              </a:defRPr>
            </a:lvl5pPr>
            <a:lvl6pPr lvl="5" algn="ctr">
              <a:spcBef>
                <a:spcPts val="0"/>
              </a:spcBef>
              <a:spcAft>
                <a:spcPts val="0"/>
              </a:spcAft>
              <a:buClr>
                <a:schemeClr val="accent1"/>
              </a:buClr>
              <a:buSzPts val="2000"/>
              <a:buNone/>
              <a:defRPr>
                <a:solidFill>
                  <a:schemeClr val="accent1"/>
                </a:solidFill>
              </a:defRPr>
            </a:lvl6pPr>
            <a:lvl7pPr lvl="6" algn="ctr">
              <a:spcBef>
                <a:spcPts val="0"/>
              </a:spcBef>
              <a:spcAft>
                <a:spcPts val="0"/>
              </a:spcAft>
              <a:buClr>
                <a:schemeClr val="accent1"/>
              </a:buClr>
              <a:buSzPts val="2000"/>
              <a:buNone/>
              <a:defRPr>
                <a:solidFill>
                  <a:schemeClr val="accent1"/>
                </a:solidFill>
              </a:defRPr>
            </a:lvl7pPr>
            <a:lvl8pPr lvl="7" algn="ctr">
              <a:spcBef>
                <a:spcPts val="0"/>
              </a:spcBef>
              <a:spcAft>
                <a:spcPts val="0"/>
              </a:spcAft>
              <a:buClr>
                <a:schemeClr val="accent1"/>
              </a:buClr>
              <a:buSzPts val="2000"/>
              <a:buNone/>
              <a:defRPr>
                <a:solidFill>
                  <a:schemeClr val="accent1"/>
                </a:solidFill>
              </a:defRPr>
            </a:lvl8pPr>
            <a:lvl9pPr lvl="8" algn="ctr">
              <a:spcBef>
                <a:spcPts val="0"/>
              </a:spcBef>
              <a:spcAft>
                <a:spcPts val="0"/>
              </a:spcAft>
              <a:buClr>
                <a:schemeClr val="accent1"/>
              </a:buClr>
              <a:buSzPts val="2000"/>
              <a:buNone/>
              <a:defRPr>
                <a:solidFill>
                  <a:schemeClr val="accent1"/>
                </a:solidFill>
              </a:defRPr>
            </a:lvl9pPr>
          </a:lstStyle>
          <a:p/>
        </p:txBody>
      </p:sp>
      <p:sp>
        <p:nvSpPr>
          <p:cNvPr id="146" name="Google Shape;146;p23"/>
          <p:cNvSpPr/>
          <p:nvPr/>
        </p:nvSpPr>
        <p:spPr>
          <a:xfrm>
            <a:off x="228450" y="1762300"/>
            <a:ext cx="8686800" cy="315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47" name="Google Shape;147;p23"/>
          <p:cNvSpPr txBox="1"/>
          <p:nvPr>
            <p:ph idx="2" type="body"/>
          </p:nvPr>
        </p:nvSpPr>
        <p:spPr>
          <a:xfrm>
            <a:off x="456400" y="1983350"/>
            <a:ext cx="8113800" cy="27132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Clr>
                <a:schemeClr val="lt2"/>
              </a:buClr>
              <a:buSzPts val="1350"/>
              <a:buChar char="●"/>
              <a:defRPr>
                <a:solidFill>
                  <a:schemeClr val="lt2"/>
                </a:solidFill>
              </a:defRPr>
            </a:lvl1pPr>
            <a:lvl2pPr indent="-314325" lvl="1" marL="914400">
              <a:spcBef>
                <a:spcPts val="0"/>
              </a:spcBef>
              <a:spcAft>
                <a:spcPts val="0"/>
              </a:spcAft>
              <a:buClr>
                <a:schemeClr val="lt2"/>
              </a:buClr>
              <a:buSzPts val="1350"/>
              <a:buChar char="○"/>
              <a:defRPr>
                <a:solidFill>
                  <a:schemeClr val="lt2"/>
                </a:solidFill>
              </a:defRPr>
            </a:lvl2pPr>
            <a:lvl3pPr indent="-314325" lvl="2" marL="1371600">
              <a:spcBef>
                <a:spcPts val="0"/>
              </a:spcBef>
              <a:spcAft>
                <a:spcPts val="0"/>
              </a:spcAft>
              <a:buClr>
                <a:schemeClr val="lt2"/>
              </a:buClr>
              <a:buSzPts val="1350"/>
              <a:buChar char="■"/>
              <a:defRPr>
                <a:solidFill>
                  <a:schemeClr val="lt2"/>
                </a:solidFill>
              </a:defRPr>
            </a:lvl3pPr>
            <a:lvl4pPr indent="-314325" lvl="3" marL="1828800">
              <a:spcBef>
                <a:spcPts val="0"/>
              </a:spcBef>
              <a:spcAft>
                <a:spcPts val="0"/>
              </a:spcAft>
              <a:buClr>
                <a:schemeClr val="lt2"/>
              </a:buClr>
              <a:buSzPts val="1350"/>
              <a:buChar char="●"/>
              <a:defRPr>
                <a:solidFill>
                  <a:schemeClr val="lt2"/>
                </a:solidFill>
              </a:defRPr>
            </a:lvl4pPr>
            <a:lvl5pPr indent="-314325" lvl="4" marL="2286000">
              <a:spcBef>
                <a:spcPts val="0"/>
              </a:spcBef>
              <a:spcAft>
                <a:spcPts val="0"/>
              </a:spcAft>
              <a:buClr>
                <a:schemeClr val="lt2"/>
              </a:buClr>
              <a:buSzPts val="1350"/>
              <a:buChar char="○"/>
              <a:defRPr>
                <a:solidFill>
                  <a:schemeClr val="lt2"/>
                </a:solidFill>
              </a:defRPr>
            </a:lvl5pPr>
            <a:lvl6pPr indent="-314325" lvl="5" marL="2743200">
              <a:spcBef>
                <a:spcPts val="0"/>
              </a:spcBef>
              <a:spcAft>
                <a:spcPts val="0"/>
              </a:spcAft>
              <a:buClr>
                <a:schemeClr val="lt2"/>
              </a:buClr>
              <a:buSzPts val="1350"/>
              <a:buChar char="■"/>
              <a:defRPr>
                <a:solidFill>
                  <a:schemeClr val="lt2"/>
                </a:solidFill>
              </a:defRPr>
            </a:lvl6pPr>
            <a:lvl7pPr indent="-314325" lvl="6" marL="3200400">
              <a:spcBef>
                <a:spcPts val="0"/>
              </a:spcBef>
              <a:spcAft>
                <a:spcPts val="0"/>
              </a:spcAft>
              <a:buClr>
                <a:schemeClr val="lt2"/>
              </a:buClr>
              <a:buSzPts val="1350"/>
              <a:buChar char="●"/>
              <a:defRPr>
                <a:solidFill>
                  <a:schemeClr val="lt2"/>
                </a:solidFill>
              </a:defRPr>
            </a:lvl7pPr>
            <a:lvl8pPr indent="-314325" lvl="7" marL="3657600">
              <a:spcBef>
                <a:spcPts val="0"/>
              </a:spcBef>
              <a:spcAft>
                <a:spcPts val="0"/>
              </a:spcAft>
              <a:buClr>
                <a:schemeClr val="lt2"/>
              </a:buClr>
              <a:buSzPts val="1350"/>
              <a:buChar char="○"/>
              <a:defRPr>
                <a:solidFill>
                  <a:schemeClr val="lt2"/>
                </a:solidFill>
              </a:defRPr>
            </a:lvl8pPr>
            <a:lvl9pPr indent="-314325" lvl="8" marL="4114800">
              <a:spcBef>
                <a:spcPts val="0"/>
              </a:spcBef>
              <a:spcAft>
                <a:spcPts val="0"/>
              </a:spcAft>
              <a:buClr>
                <a:schemeClr val="lt2"/>
              </a:buClr>
              <a:buSzPts val="1350"/>
              <a:buChar char="■"/>
              <a:defRPr>
                <a:solidFill>
                  <a:schemeClr val="lt2"/>
                </a:solidFill>
              </a:defRPr>
            </a:lvl9pPr>
          </a:lstStyle>
          <a:p/>
        </p:txBody>
      </p:sp>
      <p:sp>
        <p:nvSpPr>
          <p:cNvPr id="148" name="Google Shape;148;p23"/>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e column and image">
  <p:cSld name="CUSTOM_1">
    <p:bg>
      <p:bgPr>
        <a:solidFill>
          <a:schemeClr val="lt1"/>
        </a:solidFill>
      </p:bgPr>
    </p:bg>
    <p:spTree>
      <p:nvGrpSpPr>
        <p:cNvPr id="149" name="Shape 149"/>
        <p:cNvGrpSpPr/>
        <p:nvPr/>
      </p:nvGrpSpPr>
      <p:grpSpPr>
        <a:xfrm>
          <a:off x="0" y="0"/>
          <a:ext cx="0" cy="0"/>
          <a:chOff x="0" y="0"/>
          <a:chExt cx="0" cy="0"/>
        </a:xfrm>
      </p:grpSpPr>
      <p:sp>
        <p:nvSpPr>
          <p:cNvPr id="150" name="Google Shape;150;p24"/>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51" name="Google Shape;151;p24"/>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52" name="Google Shape;152;p24"/>
          <p:cNvSpPr/>
          <p:nvPr/>
        </p:nvSpPr>
        <p:spPr>
          <a:xfrm>
            <a:off x="228600" y="1092900"/>
            <a:ext cx="8686800" cy="4410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000">
              <a:solidFill>
                <a:schemeClr val="dk1"/>
              </a:solidFill>
              <a:latin typeface="Young Serif"/>
              <a:ea typeface="Young Serif"/>
              <a:cs typeface="Young Serif"/>
              <a:sym typeface="Young Serif"/>
            </a:endParaRPr>
          </a:p>
        </p:txBody>
      </p:sp>
      <p:sp>
        <p:nvSpPr>
          <p:cNvPr id="153" name="Google Shape;153;p24"/>
          <p:cNvSpPr txBox="1"/>
          <p:nvPr>
            <p:ph idx="1" type="subTitle"/>
          </p:nvPr>
        </p:nvSpPr>
        <p:spPr>
          <a:xfrm>
            <a:off x="635500" y="1092900"/>
            <a:ext cx="7836900" cy="4410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accent1"/>
              </a:buClr>
              <a:buSzPts val="2000"/>
              <a:buNone/>
              <a:defRPr>
                <a:solidFill>
                  <a:schemeClr val="accent1"/>
                </a:solidFill>
              </a:defRPr>
            </a:lvl1pPr>
            <a:lvl2pPr lvl="1" algn="ctr">
              <a:spcBef>
                <a:spcPts val="0"/>
              </a:spcBef>
              <a:spcAft>
                <a:spcPts val="0"/>
              </a:spcAft>
              <a:buClr>
                <a:schemeClr val="accent1"/>
              </a:buClr>
              <a:buSzPts val="2000"/>
              <a:buNone/>
              <a:defRPr>
                <a:solidFill>
                  <a:schemeClr val="accent1"/>
                </a:solidFill>
              </a:defRPr>
            </a:lvl2pPr>
            <a:lvl3pPr lvl="2" algn="ctr">
              <a:spcBef>
                <a:spcPts val="0"/>
              </a:spcBef>
              <a:spcAft>
                <a:spcPts val="0"/>
              </a:spcAft>
              <a:buClr>
                <a:schemeClr val="accent1"/>
              </a:buClr>
              <a:buSzPts val="2000"/>
              <a:buNone/>
              <a:defRPr>
                <a:solidFill>
                  <a:schemeClr val="accent1"/>
                </a:solidFill>
              </a:defRPr>
            </a:lvl3pPr>
            <a:lvl4pPr lvl="3" algn="ctr">
              <a:spcBef>
                <a:spcPts val="0"/>
              </a:spcBef>
              <a:spcAft>
                <a:spcPts val="0"/>
              </a:spcAft>
              <a:buClr>
                <a:schemeClr val="accent1"/>
              </a:buClr>
              <a:buSzPts val="2000"/>
              <a:buNone/>
              <a:defRPr>
                <a:solidFill>
                  <a:schemeClr val="accent1"/>
                </a:solidFill>
              </a:defRPr>
            </a:lvl4pPr>
            <a:lvl5pPr lvl="4" algn="ctr">
              <a:spcBef>
                <a:spcPts val="0"/>
              </a:spcBef>
              <a:spcAft>
                <a:spcPts val="0"/>
              </a:spcAft>
              <a:buClr>
                <a:schemeClr val="accent1"/>
              </a:buClr>
              <a:buSzPts val="2000"/>
              <a:buNone/>
              <a:defRPr>
                <a:solidFill>
                  <a:schemeClr val="accent1"/>
                </a:solidFill>
              </a:defRPr>
            </a:lvl5pPr>
            <a:lvl6pPr lvl="5" algn="ctr">
              <a:spcBef>
                <a:spcPts val="0"/>
              </a:spcBef>
              <a:spcAft>
                <a:spcPts val="0"/>
              </a:spcAft>
              <a:buClr>
                <a:schemeClr val="accent1"/>
              </a:buClr>
              <a:buSzPts val="2000"/>
              <a:buNone/>
              <a:defRPr>
                <a:solidFill>
                  <a:schemeClr val="accent1"/>
                </a:solidFill>
              </a:defRPr>
            </a:lvl6pPr>
            <a:lvl7pPr lvl="6" algn="ctr">
              <a:spcBef>
                <a:spcPts val="0"/>
              </a:spcBef>
              <a:spcAft>
                <a:spcPts val="0"/>
              </a:spcAft>
              <a:buClr>
                <a:schemeClr val="accent1"/>
              </a:buClr>
              <a:buSzPts val="2000"/>
              <a:buNone/>
              <a:defRPr>
                <a:solidFill>
                  <a:schemeClr val="accent1"/>
                </a:solidFill>
              </a:defRPr>
            </a:lvl7pPr>
            <a:lvl8pPr lvl="7" algn="ctr">
              <a:spcBef>
                <a:spcPts val="0"/>
              </a:spcBef>
              <a:spcAft>
                <a:spcPts val="0"/>
              </a:spcAft>
              <a:buClr>
                <a:schemeClr val="accent1"/>
              </a:buClr>
              <a:buSzPts val="2000"/>
              <a:buNone/>
              <a:defRPr>
                <a:solidFill>
                  <a:schemeClr val="accent1"/>
                </a:solidFill>
              </a:defRPr>
            </a:lvl8pPr>
            <a:lvl9pPr lvl="8" algn="ctr">
              <a:spcBef>
                <a:spcPts val="0"/>
              </a:spcBef>
              <a:spcAft>
                <a:spcPts val="0"/>
              </a:spcAft>
              <a:buClr>
                <a:schemeClr val="accent1"/>
              </a:buClr>
              <a:buSzPts val="2000"/>
              <a:buNone/>
              <a:defRPr>
                <a:solidFill>
                  <a:schemeClr val="accent1"/>
                </a:solidFill>
              </a:defRPr>
            </a:lvl9pPr>
          </a:lstStyle>
          <a:p/>
        </p:txBody>
      </p:sp>
      <p:sp>
        <p:nvSpPr>
          <p:cNvPr id="154" name="Google Shape;154;p24"/>
          <p:cNvSpPr/>
          <p:nvPr>
            <p:ph idx="2" type="pic"/>
          </p:nvPr>
        </p:nvSpPr>
        <p:spPr>
          <a:xfrm>
            <a:off x="4685900" y="1762300"/>
            <a:ext cx="4229400" cy="3152400"/>
          </a:xfrm>
          <a:prstGeom prst="rect">
            <a:avLst/>
          </a:prstGeom>
          <a:noFill/>
          <a:ln>
            <a:noFill/>
          </a:ln>
        </p:spPr>
      </p:sp>
      <p:sp>
        <p:nvSpPr>
          <p:cNvPr id="155" name="Google Shape;155;p24"/>
          <p:cNvSpPr/>
          <p:nvPr/>
        </p:nvSpPr>
        <p:spPr>
          <a:xfrm>
            <a:off x="228450" y="1762300"/>
            <a:ext cx="4229400" cy="31524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56" name="Google Shape;156;p24"/>
          <p:cNvSpPr txBox="1"/>
          <p:nvPr>
            <p:ph idx="3" type="body"/>
          </p:nvPr>
        </p:nvSpPr>
        <p:spPr>
          <a:xfrm>
            <a:off x="456400" y="1983350"/>
            <a:ext cx="3780300" cy="27132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Clr>
                <a:schemeClr val="lt2"/>
              </a:buClr>
              <a:buSzPts val="1350"/>
              <a:buChar char="●"/>
              <a:defRPr>
                <a:solidFill>
                  <a:schemeClr val="lt2"/>
                </a:solidFill>
              </a:defRPr>
            </a:lvl1pPr>
            <a:lvl2pPr indent="-314325" lvl="1" marL="914400">
              <a:spcBef>
                <a:spcPts val="0"/>
              </a:spcBef>
              <a:spcAft>
                <a:spcPts val="0"/>
              </a:spcAft>
              <a:buClr>
                <a:schemeClr val="lt2"/>
              </a:buClr>
              <a:buSzPts val="1350"/>
              <a:buChar char="○"/>
              <a:defRPr>
                <a:solidFill>
                  <a:schemeClr val="lt2"/>
                </a:solidFill>
              </a:defRPr>
            </a:lvl2pPr>
            <a:lvl3pPr indent="-314325" lvl="2" marL="1371600">
              <a:spcBef>
                <a:spcPts val="0"/>
              </a:spcBef>
              <a:spcAft>
                <a:spcPts val="0"/>
              </a:spcAft>
              <a:buClr>
                <a:schemeClr val="lt2"/>
              </a:buClr>
              <a:buSzPts val="1350"/>
              <a:buChar char="■"/>
              <a:defRPr>
                <a:solidFill>
                  <a:schemeClr val="lt2"/>
                </a:solidFill>
              </a:defRPr>
            </a:lvl3pPr>
            <a:lvl4pPr indent="-314325" lvl="3" marL="1828800">
              <a:spcBef>
                <a:spcPts val="0"/>
              </a:spcBef>
              <a:spcAft>
                <a:spcPts val="0"/>
              </a:spcAft>
              <a:buClr>
                <a:schemeClr val="lt2"/>
              </a:buClr>
              <a:buSzPts val="1350"/>
              <a:buChar char="●"/>
              <a:defRPr>
                <a:solidFill>
                  <a:schemeClr val="lt2"/>
                </a:solidFill>
              </a:defRPr>
            </a:lvl4pPr>
            <a:lvl5pPr indent="-314325" lvl="4" marL="2286000">
              <a:spcBef>
                <a:spcPts val="0"/>
              </a:spcBef>
              <a:spcAft>
                <a:spcPts val="0"/>
              </a:spcAft>
              <a:buClr>
                <a:schemeClr val="lt2"/>
              </a:buClr>
              <a:buSzPts val="1350"/>
              <a:buChar char="○"/>
              <a:defRPr>
                <a:solidFill>
                  <a:schemeClr val="lt2"/>
                </a:solidFill>
              </a:defRPr>
            </a:lvl5pPr>
            <a:lvl6pPr indent="-314325" lvl="5" marL="2743200">
              <a:spcBef>
                <a:spcPts val="0"/>
              </a:spcBef>
              <a:spcAft>
                <a:spcPts val="0"/>
              </a:spcAft>
              <a:buClr>
                <a:schemeClr val="lt2"/>
              </a:buClr>
              <a:buSzPts val="1350"/>
              <a:buChar char="■"/>
              <a:defRPr>
                <a:solidFill>
                  <a:schemeClr val="lt2"/>
                </a:solidFill>
              </a:defRPr>
            </a:lvl6pPr>
            <a:lvl7pPr indent="-314325" lvl="6" marL="3200400">
              <a:spcBef>
                <a:spcPts val="0"/>
              </a:spcBef>
              <a:spcAft>
                <a:spcPts val="0"/>
              </a:spcAft>
              <a:buClr>
                <a:schemeClr val="lt2"/>
              </a:buClr>
              <a:buSzPts val="1350"/>
              <a:buChar char="●"/>
              <a:defRPr>
                <a:solidFill>
                  <a:schemeClr val="lt2"/>
                </a:solidFill>
              </a:defRPr>
            </a:lvl7pPr>
            <a:lvl8pPr indent="-314325" lvl="7" marL="3657600">
              <a:spcBef>
                <a:spcPts val="0"/>
              </a:spcBef>
              <a:spcAft>
                <a:spcPts val="0"/>
              </a:spcAft>
              <a:buClr>
                <a:schemeClr val="lt2"/>
              </a:buClr>
              <a:buSzPts val="1350"/>
              <a:buChar char="○"/>
              <a:defRPr>
                <a:solidFill>
                  <a:schemeClr val="lt2"/>
                </a:solidFill>
              </a:defRPr>
            </a:lvl8pPr>
            <a:lvl9pPr indent="-314325" lvl="8" marL="4114800">
              <a:spcBef>
                <a:spcPts val="0"/>
              </a:spcBef>
              <a:spcAft>
                <a:spcPts val="0"/>
              </a:spcAft>
              <a:buClr>
                <a:schemeClr val="lt2"/>
              </a:buClr>
              <a:buSzPts val="1350"/>
              <a:buChar char="■"/>
              <a:defRPr>
                <a:solidFill>
                  <a:schemeClr val="lt2"/>
                </a:solidFill>
              </a:defRPr>
            </a:lvl9pPr>
          </a:lstStyle>
          <a:p/>
        </p:txBody>
      </p:sp>
      <p:sp>
        <p:nvSpPr>
          <p:cNvPr id="157" name="Google Shape;157;p24"/>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hree columns and image 1">
  <p:cSld name="CUSTOM_2">
    <p:bg>
      <p:bgPr>
        <a:solidFill>
          <a:schemeClr val="lt1"/>
        </a:solidFill>
      </p:bgPr>
    </p:bg>
    <p:spTree>
      <p:nvGrpSpPr>
        <p:cNvPr id="158" name="Shape 158"/>
        <p:cNvGrpSpPr/>
        <p:nvPr/>
      </p:nvGrpSpPr>
      <p:grpSpPr>
        <a:xfrm>
          <a:off x="0" y="0"/>
          <a:ext cx="0" cy="0"/>
          <a:chOff x="0" y="0"/>
          <a:chExt cx="0" cy="0"/>
        </a:xfrm>
      </p:grpSpPr>
      <p:sp>
        <p:nvSpPr>
          <p:cNvPr id="159" name="Google Shape;159;p25"/>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60" name="Google Shape;160;p25"/>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61" name="Google Shape;161;p25"/>
          <p:cNvSpPr/>
          <p:nvPr/>
        </p:nvSpPr>
        <p:spPr>
          <a:xfrm>
            <a:off x="22860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162" name="Google Shape;162;p25"/>
          <p:cNvSpPr txBox="1"/>
          <p:nvPr>
            <p:ph idx="1" type="subTitle"/>
          </p:nvPr>
        </p:nvSpPr>
        <p:spPr>
          <a:xfrm>
            <a:off x="22860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163" name="Google Shape;163;p25"/>
          <p:cNvSpPr/>
          <p:nvPr>
            <p:ph idx="2" type="pic"/>
          </p:nvPr>
        </p:nvSpPr>
        <p:spPr>
          <a:xfrm>
            <a:off x="228600" y="3062975"/>
            <a:ext cx="8686800" cy="1851900"/>
          </a:xfrm>
          <a:prstGeom prst="rect">
            <a:avLst/>
          </a:prstGeom>
          <a:noFill/>
          <a:ln>
            <a:noFill/>
          </a:ln>
        </p:spPr>
      </p:sp>
      <p:sp>
        <p:nvSpPr>
          <p:cNvPr id="164" name="Google Shape;164;p25"/>
          <p:cNvSpPr/>
          <p:nvPr/>
        </p:nvSpPr>
        <p:spPr>
          <a:xfrm>
            <a:off x="22860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165" name="Google Shape;165;p25"/>
          <p:cNvSpPr txBox="1"/>
          <p:nvPr>
            <p:ph idx="3" type="body"/>
          </p:nvPr>
        </p:nvSpPr>
        <p:spPr>
          <a:xfrm>
            <a:off x="22860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166" name="Google Shape;166;p25"/>
          <p:cNvSpPr/>
          <p:nvPr/>
        </p:nvSpPr>
        <p:spPr>
          <a:xfrm>
            <a:off x="3187650" y="1322450"/>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67" name="Google Shape;167;p25"/>
          <p:cNvSpPr/>
          <p:nvPr/>
        </p:nvSpPr>
        <p:spPr>
          <a:xfrm>
            <a:off x="6146700" y="1322450"/>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68" name="Google Shape;168;p25"/>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hree columns and image 2">
  <p:cSld name="CUSTOM_2_1">
    <p:bg>
      <p:bgPr>
        <a:solidFill>
          <a:schemeClr val="lt1"/>
        </a:solidFill>
      </p:bgPr>
    </p:bg>
    <p:spTree>
      <p:nvGrpSpPr>
        <p:cNvPr id="169" name="Shape 169"/>
        <p:cNvGrpSpPr/>
        <p:nvPr/>
      </p:nvGrpSpPr>
      <p:grpSpPr>
        <a:xfrm>
          <a:off x="0" y="0"/>
          <a:ext cx="0" cy="0"/>
          <a:chOff x="0" y="0"/>
          <a:chExt cx="0" cy="0"/>
        </a:xfrm>
      </p:grpSpPr>
      <p:sp>
        <p:nvSpPr>
          <p:cNvPr id="170" name="Google Shape;170;p26"/>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71" name="Google Shape;171;p26"/>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72" name="Google Shape;172;p26"/>
          <p:cNvSpPr/>
          <p:nvPr>
            <p:ph idx="2" type="pic"/>
          </p:nvPr>
        </p:nvSpPr>
        <p:spPr>
          <a:xfrm>
            <a:off x="228600" y="3062975"/>
            <a:ext cx="8686800" cy="1851900"/>
          </a:xfrm>
          <a:prstGeom prst="rect">
            <a:avLst/>
          </a:prstGeom>
          <a:noFill/>
          <a:ln>
            <a:noFill/>
          </a:ln>
        </p:spPr>
      </p:sp>
      <p:sp>
        <p:nvSpPr>
          <p:cNvPr id="173" name="Google Shape;173;p26"/>
          <p:cNvSpPr/>
          <p:nvPr/>
        </p:nvSpPr>
        <p:spPr>
          <a:xfrm>
            <a:off x="6146700" y="1322450"/>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74" name="Google Shape;174;p26"/>
          <p:cNvSpPr/>
          <p:nvPr/>
        </p:nvSpPr>
        <p:spPr>
          <a:xfrm>
            <a:off x="228600" y="1322476"/>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75" name="Google Shape;175;p26"/>
          <p:cNvSpPr/>
          <p:nvPr/>
        </p:nvSpPr>
        <p:spPr>
          <a:xfrm>
            <a:off x="318765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176" name="Google Shape;176;p26"/>
          <p:cNvSpPr txBox="1"/>
          <p:nvPr>
            <p:ph idx="1" type="subTitle"/>
          </p:nvPr>
        </p:nvSpPr>
        <p:spPr>
          <a:xfrm>
            <a:off x="318765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177" name="Google Shape;177;p26"/>
          <p:cNvSpPr/>
          <p:nvPr/>
        </p:nvSpPr>
        <p:spPr>
          <a:xfrm>
            <a:off x="318765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178" name="Google Shape;178;p26"/>
          <p:cNvSpPr txBox="1"/>
          <p:nvPr>
            <p:ph idx="3" type="body"/>
          </p:nvPr>
        </p:nvSpPr>
        <p:spPr>
          <a:xfrm>
            <a:off x="318765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179" name="Google Shape;179;p26"/>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hree columns and image 3">
  <p:cSld name="CUSTOM_2_1_1">
    <p:bg>
      <p:bgPr>
        <a:solidFill>
          <a:schemeClr val="lt1"/>
        </a:solidFill>
      </p:bgPr>
    </p:bg>
    <p:spTree>
      <p:nvGrpSpPr>
        <p:cNvPr id="180" name="Shape 180"/>
        <p:cNvGrpSpPr/>
        <p:nvPr/>
      </p:nvGrpSpPr>
      <p:grpSpPr>
        <a:xfrm>
          <a:off x="0" y="0"/>
          <a:ext cx="0" cy="0"/>
          <a:chOff x="0" y="0"/>
          <a:chExt cx="0" cy="0"/>
        </a:xfrm>
      </p:grpSpPr>
      <p:sp>
        <p:nvSpPr>
          <p:cNvPr id="181" name="Google Shape;181;p27"/>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82" name="Google Shape;182;p27"/>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83" name="Google Shape;183;p27"/>
          <p:cNvSpPr/>
          <p:nvPr>
            <p:ph idx="2" type="pic"/>
          </p:nvPr>
        </p:nvSpPr>
        <p:spPr>
          <a:xfrm>
            <a:off x="228600" y="3062975"/>
            <a:ext cx="8686800" cy="1851900"/>
          </a:xfrm>
          <a:prstGeom prst="rect">
            <a:avLst/>
          </a:prstGeom>
          <a:noFill/>
          <a:ln>
            <a:noFill/>
          </a:ln>
        </p:spPr>
      </p:sp>
      <p:sp>
        <p:nvSpPr>
          <p:cNvPr id="184" name="Google Shape;184;p27"/>
          <p:cNvSpPr/>
          <p:nvPr/>
        </p:nvSpPr>
        <p:spPr>
          <a:xfrm>
            <a:off x="228600" y="1322476"/>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85" name="Google Shape;185;p27"/>
          <p:cNvSpPr/>
          <p:nvPr/>
        </p:nvSpPr>
        <p:spPr>
          <a:xfrm>
            <a:off x="3187650" y="1322450"/>
            <a:ext cx="2768700" cy="15270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accent2"/>
              </a:solidFill>
              <a:latin typeface="Young Serif"/>
              <a:ea typeface="Young Serif"/>
              <a:cs typeface="Young Serif"/>
              <a:sym typeface="Young Serif"/>
            </a:endParaRPr>
          </a:p>
        </p:txBody>
      </p:sp>
      <p:sp>
        <p:nvSpPr>
          <p:cNvPr id="186" name="Google Shape;186;p27"/>
          <p:cNvSpPr/>
          <p:nvPr/>
        </p:nvSpPr>
        <p:spPr>
          <a:xfrm>
            <a:off x="614670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187" name="Google Shape;187;p27"/>
          <p:cNvSpPr txBox="1"/>
          <p:nvPr>
            <p:ph idx="1" type="subTitle"/>
          </p:nvPr>
        </p:nvSpPr>
        <p:spPr>
          <a:xfrm>
            <a:off x="614670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188" name="Google Shape;188;p27"/>
          <p:cNvSpPr/>
          <p:nvPr/>
        </p:nvSpPr>
        <p:spPr>
          <a:xfrm>
            <a:off x="614670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189" name="Google Shape;189;p27"/>
          <p:cNvSpPr txBox="1"/>
          <p:nvPr>
            <p:ph idx="3" type="body"/>
          </p:nvPr>
        </p:nvSpPr>
        <p:spPr>
          <a:xfrm>
            <a:off x="614670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190" name="Google Shape;190;p27"/>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hree columns and image 4">
  <p:cSld name="CUSTOM_2_1_1_1">
    <p:bg>
      <p:bgPr>
        <a:solidFill>
          <a:schemeClr val="lt1"/>
        </a:solidFill>
      </p:bgPr>
    </p:bg>
    <p:spTree>
      <p:nvGrpSpPr>
        <p:cNvPr id="191" name="Shape 191"/>
        <p:cNvGrpSpPr/>
        <p:nvPr/>
      </p:nvGrpSpPr>
      <p:grpSpPr>
        <a:xfrm>
          <a:off x="0" y="0"/>
          <a:ext cx="0" cy="0"/>
          <a:chOff x="0" y="0"/>
          <a:chExt cx="0" cy="0"/>
        </a:xfrm>
      </p:grpSpPr>
      <p:sp>
        <p:nvSpPr>
          <p:cNvPr id="192" name="Google Shape;192;p28"/>
          <p:cNvSpPr/>
          <p:nvPr/>
        </p:nvSpPr>
        <p:spPr>
          <a:xfrm>
            <a:off x="228475" y="228600"/>
            <a:ext cx="8686800" cy="8658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Rubik"/>
              <a:ea typeface="Rubik"/>
              <a:cs typeface="Rubik"/>
              <a:sym typeface="Rubik"/>
            </a:endParaRPr>
          </a:p>
        </p:txBody>
      </p:sp>
      <p:sp>
        <p:nvSpPr>
          <p:cNvPr id="193" name="Google Shape;193;p28"/>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2"/>
              </a:buClr>
              <a:buSzPts val="4000"/>
              <a:buNone/>
              <a:defRPr>
                <a:solidFill>
                  <a:schemeClr val="lt2"/>
                </a:solidFill>
              </a:defRPr>
            </a:lvl1pPr>
            <a:lvl2pPr lvl="1">
              <a:spcBef>
                <a:spcPts val="0"/>
              </a:spcBef>
              <a:spcAft>
                <a:spcPts val="0"/>
              </a:spcAft>
              <a:buClr>
                <a:schemeClr val="lt2"/>
              </a:buClr>
              <a:buSzPts val="4000"/>
              <a:buNone/>
              <a:defRPr>
                <a:solidFill>
                  <a:schemeClr val="lt2"/>
                </a:solidFill>
              </a:defRPr>
            </a:lvl2pPr>
            <a:lvl3pPr lvl="2">
              <a:spcBef>
                <a:spcPts val="0"/>
              </a:spcBef>
              <a:spcAft>
                <a:spcPts val="0"/>
              </a:spcAft>
              <a:buClr>
                <a:schemeClr val="lt2"/>
              </a:buClr>
              <a:buSzPts val="4000"/>
              <a:buNone/>
              <a:defRPr>
                <a:solidFill>
                  <a:schemeClr val="lt2"/>
                </a:solidFill>
              </a:defRPr>
            </a:lvl3pPr>
            <a:lvl4pPr lvl="3">
              <a:spcBef>
                <a:spcPts val="0"/>
              </a:spcBef>
              <a:spcAft>
                <a:spcPts val="0"/>
              </a:spcAft>
              <a:buClr>
                <a:schemeClr val="lt2"/>
              </a:buClr>
              <a:buSzPts val="4000"/>
              <a:buNone/>
              <a:defRPr>
                <a:solidFill>
                  <a:schemeClr val="lt2"/>
                </a:solidFill>
              </a:defRPr>
            </a:lvl4pPr>
            <a:lvl5pPr lvl="4">
              <a:spcBef>
                <a:spcPts val="0"/>
              </a:spcBef>
              <a:spcAft>
                <a:spcPts val="0"/>
              </a:spcAft>
              <a:buClr>
                <a:schemeClr val="lt2"/>
              </a:buClr>
              <a:buSzPts val="4000"/>
              <a:buNone/>
              <a:defRPr>
                <a:solidFill>
                  <a:schemeClr val="lt2"/>
                </a:solidFill>
              </a:defRPr>
            </a:lvl5pPr>
            <a:lvl6pPr lvl="5">
              <a:spcBef>
                <a:spcPts val="0"/>
              </a:spcBef>
              <a:spcAft>
                <a:spcPts val="0"/>
              </a:spcAft>
              <a:buClr>
                <a:schemeClr val="lt2"/>
              </a:buClr>
              <a:buSzPts val="4000"/>
              <a:buNone/>
              <a:defRPr>
                <a:solidFill>
                  <a:schemeClr val="lt2"/>
                </a:solidFill>
              </a:defRPr>
            </a:lvl6pPr>
            <a:lvl7pPr lvl="6">
              <a:spcBef>
                <a:spcPts val="0"/>
              </a:spcBef>
              <a:spcAft>
                <a:spcPts val="0"/>
              </a:spcAft>
              <a:buClr>
                <a:schemeClr val="lt2"/>
              </a:buClr>
              <a:buSzPts val="4000"/>
              <a:buNone/>
              <a:defRPr>
                <a:solidFill>
                  <a:schemeClr val="lt2"/>
                </a:solidFill>
              </a:defRPr>
            </a:lvl7pPr>
            <a:lvl8pPr lvl="7">
              <a:spcBef>
                <a:spcPts val="0"/>
              </a:spcBef>
              <a:spcAft>
                <a:spcPts val="0"/>
              </a:spcAft>
              <a:buClr>
                <a:schemeClr val="lt2"/>
              </a:buClr>
              <a:buSzPts val="4000"/>
              <a:buNone/>
              <a:defRPr>
                <a:solidFill>
                  <a:schemeClr val="lt2"/>
                </a:solidFill>
              </a:defRPr>
            </a:lvl8pPr>
            <a:lvl9pPr lvl="8">
              <a:spcBef>
                <a:spcPts val="0"/>
              </a:spcBef>
              <a:spcAft>
                <a:spcPts val="0"/>
              </a:spcAft>
              <a:buClr>
                <a:schemeClr val="lt2"/>
              </a:buClr>
              <a:buSzPts val="4000"/>
              <a:buNone/>
              <a:defRPr>
                <a:solidFill>
                  <a:schemeClr val="lt2"/>
                </a:solidFill>
              </a:defRPr>
            </a:lvl9pPr>
          </a:lstStyle>
          <a:p/>
        </p:txBody>
      </p:sp>
      <p:sp>
        <p:nvSpPr>
          <p:cNvPr id="194" name="Google Shape;194;p28"/>
          <p:cNvSpPr/>
          <p:nvPr>
            <p:ph idx="2" type="pic"/>
          </p:nvPr>
        </p:nvSpPr>
        <p:spPr>
          <a:xfrm>
            <a:off x="228600" y="3062975"/>
            <a:ext cx="8686800" cy="1851900"/>
          </a:xfrm>
          <a:prstGeom prst="rect">
            <a:avLst/>
          </a:prstGeom>
          <a:noFill/>
          <a:ln>
            <a:noFill/>
          </a:ln>
        </p:spPr>
      </p:sp>
      <p:sp>
        <p:nvSpPr>
          <p:cNvPr id="195" name="Google Shape;195;p28"/>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96" name="Google Shape;196;p28"/>
          <p:cNvSpPr/>
          <p:nvPr/>
        </p:nvSpPr>
        <p:spPr>
          <a:xfrm>
            <a:off x="22860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197" name="Google Shape;197;p28"/>
          <p:cNvSpPr txBox="1"/>
          <p:nvPr>
            <p:ph idx="1" type="subTitle"/>
          </p:nvPr>
        </p:nvSpPr>
        <p:spPr>
          <a:xfrm>
            <a:off x="22860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198" name="Google Shape;198;p28"/>
          <p:cNvSpPr/>
          <p:nvPr/>
        </p:nvSpPr>
        <p:spPr>
          <a:xfrm>
            <a:off x="22860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199" name="Google Shape;199;p28"/>
          <p:cNvSpPr txBox="1"/>
          <p:nvPr>
            <p:ph idx="3" type="body"/>
          </p:nvPr>
        </p:nvSpPr>
        <p:spPr>
          <a:xfrm>
            <a:off x="22860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200" name="Google Shape;200;p28"/>
          <p:cNvSpPr/>
          <p:nvPr/>
        </p:nvSpPr>
        <p:spPr>
          <a:xfrm>
            <a:off x="318765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201" name="Google Shape;201;p28"/>
          <p:cNvSpPr txBox="1"/>
          <p:nvPr>
            <p:ph idx="4" type="subTitle"/>
          </p:nvPr>
        </p:nvSpPr>
        <p:spPr>
          <a:xfrm>
            <a:off x="318765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202" name="Google Shape;202;p28"/>
          <p:cNvSpPr/>
          <p:nvPr/>
        </p:nvSpPr>
        <p:spPr>
          <a:xfrm>
            <a:off x="318765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203" name="Google Shape;203;p28"/>
          <p:cNvSpPr txBox="1"/>
          <p:nvPr>
            <p:ph idx="5" type="body"/>
          </p:nvPr>
        </p:nvSpPr>
        <p:spPr>
          <a:xfrm>
            <a:off x="318765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
        <p:nvSpPr>
          <p:cNvPr id="204" name="Google Shape;204;p28"/>
          <p:cNvSpPr/>
          <p:nvPr/>
        </p:nvSpPr>
        <p:spPr>
          <a:xfrm>
            <a:off x="6146700" y="1322475"/>
            <a:ext cx="2768700" cy="4509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Young Serif"/>
              <a:ea typeface="Young Serif"/>
              <a:cs typeface="Young Serif"/>
              <a:sym typeface="Young Serif"/>
            </a:endParaRPr>
          </a:p>
        </p:txBody>
      </p:sp>
      <p:sp>
        <p:nvSpPr>
          <p:cNvPr id="205" name="Google Shape;205;p28"/>
          <p:cNvSpPr txBox="1"/>
          <p:nvPr>
            <p:ph idx="6" type="subTitle"/>
          </p:nvPr>
        </p:nvSpPr>
        <p:spPr>
          <a:xfrm>
            <a:off x="6146700" y="1322450"/>
            <a:ext cx="2768700" cy="450900"/>
          </a:xfrm>
          <a:prstGeom prst="rect">
            <a:avLst/>
          </a:prstGeom>
        </p:spPr>
        <p:txBody>
          <a:bodyPr anchorCtr="0" anchor="ctr" bIns="91425" lIns="171450" spcFirstLastPara="1" rIns="91425" wrap="square" tIns="91425">
            <a:noAutofit/>
          </a:bodyPr>
          <a:lstStyle>
            <a:lvl1pPr lvl="0">
              <a:spcBef>
                <a:spcPts val="0"/>
              </a:spcBef>
              <a:spcAft>
                <a:spcPts val="0"/>
              </a:spcAft>
              <a:buClr>
                <a:schemeClr val="accent1"/>
              </a:buClr>
              <a:buSzPts val="1400"/>
              <a:buNone/>
              <a:defRPr sz="1400">
                <a:solidFill>
                  <a:schemeClr val="accent1"/>
                </a:solidFill>
              </a:defRPr>
            </a:lvl1pPr>
            <a:lvl2pPr lvl="1">
              <a:spcBef>
                <a:spcPts val="0"/>
              </a:spcBef>
              <a:spcAft>
                <a:spcPts val="0"/>
              </a:spcAft>
              <a:buClr>
                <a:schemeClr val="accent1"/>
              </a:buClr>
              <a:buSzPts val="1400"/>
              <a:buNone/>
              <a:defRPr sz="1400">
                <a:solidFill>
                  <a:schemeClr val="accent1"/>
                </a:solidFill>
              </a:defRPr>
            </a:lvl2pPr>
            <a:lvl3pPr lvl="2">
              <a:spcBef>
                <a:spcPts val="0"/>
              </a:spcBef>
              <a:spcAft>
                <a:spcPts val="0"/>
              </a:spcAft>
              <a:buClr>
                <a:schemeClr val="accent1"/>
              </a:buClr>
              <a:buSzPts val="1400"/>
              <a:buNone/>
              <a:defRPr sz="1400">
                <a:solidFill>
                  <a:schemeClr val="accent1"/>
                </a:solidFill>
              </a:defRPr>
            </a:lvl3pPr>
            <a:lvl4pPr lvl="3">
              <a:spcBef>
                <a:spcPts val="0"/>
              </a:spcBef>
              <a:spcAft>
                <a:spcPts val="0"/>
              </a:spcAft>
              <a:buClr>
                <a:schemeClr val="accent1"/>
              </a:buClr>
              <a:buSzPts val="1400"/>
              <a:buNone/>
              <a:defRPr sz="1400">
                <a:solidFill>
                  <a:schemeClr val="accent1"/>
                </a:solidFill>
              </a:defRPr>
            </a:lvl4pPr>
            <a:lvl5pPr lvl="4">
              <a:spcBef>
                <a:spcPts val="0"/>
              </a:spcBef>
              <a:spcAft>
                <a:spcPts val="0"/>
              </a:spcAft>
              <a:buClr>
                <a:schemeClr val="accent1"/>
              </a:buClr>
              <a:buSzPts val="1400"/>
              <a:buNone/>
              <a:defRPr sz="1400">
                <a:solidFill>
                  <a:schemeClr val="accent1"/>
                </a:solidFill>
              </a:defRPr>
            </a:lvl5pPr>
            <a:lvl6pPr lvl="5">
              <a:spcBef>
                <a:spcPts val="0"/>
              </a:spcBef>
              <a:spcAft>
                <a:spcPts val="0"/>
              </a:spcAft>
              <a:buClr>
                <a:schemeClr val="accent1"/>
              </a:buClr>
              <a:buSzPts val="1400"/>
              <a:buNone/>
              <a:defRPr sz="1400">
                <a:solidFill>
                  <a:schemeClr val="accent1"/>
                </a:solidFill>
              </a:defRPr>
            </a:lvl6pPr>
            <a:lvl7pPr lvl="6">
              <a:spcBef>
                <a:spcPts val="0"/>
              </a:spcBef>
              <a:spcAft>
                <a:spcPts val="0"/>
              </a:spcAft>
              <a:buClr>
                <a:schemeClr val="accent1"/>
              </a:buClr>
              <a:buSzPts val="1400"/>
              <a:buNone/>
              <a:defRPr sz="1400">
                <a:solidFill>
                  <a:schemeClr val="accent1"/>
                </a:solidFill>
              </a:defRPr>
            </a:lvl7pPr>
            <a:lvl8pPr lvl="7">
              <a:spcBef>
                <a:spcPts val="0"/>
              </a:spcBef>
              <a:spcAft>
                <a:spcPts val="0"/>
              </a:spcAft>
              <a:buClr>
                <a:schemeClr val="accent1"/>
              </a:buClr>
              <a:buSzPts val="1400"/>
              <a:buNone/>
              <a:defRPr sz="1400">
                <a:solidFill>
                  <a:schemeClr val="accent1"/>
                </a:solidFill>
              </a:defRPr>
            </a:lvl8pPr>
            <a:lvl9pPr lvl="8">
              <a:spcBef>
                <a:spcPts val="0"/>
              </a:spcBef>
              <a:spcAft>
                <a:spcPts val="0"/>
              </a:spcAft>
              <a:buClr>
                <a:schemeClr val="accent1"/>
              </a:buClr>
              <a:buSzPts val="1400"/>
              <a:buNone/>
              <a:defRPr sz="1400">
                <a:solidFill>
                  <a:schemeClr val="accent1"/>
                </a:solidFill>
              </a:defRPr>
            </a:lvl9pPr>
          </a:lstStyle>
          <a:p/>
        </p:txBody>
      </p:sp>
      <p:sp>
        <p:nvSpPr>
          <p:cNvPr id="206" name="Google Shape;206;p28"/>
          <p:cNvSpPr/>
          <p:nvPr/>
        </p:nvSpPr>
        <p:spPr>
          <a:xfrm>
            <a:off x="6146700" y="1756113"/>
            <a:ext cx="2768700" cy="10860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200"/>
              </a:spcAft>
              <a:buNone/>
            </a:pPr>
            <a:r>
              <a:t/>
            </a:r>
            <a:endParaRPr sz="1000">
              <a:solidFill>
                <a:srgbClr val="FFFFFF"/>
              </a:solidFill>
              <a:latin typeface="Rubik"/>
              <a:ea typeface="Rubik"/>
              <a:cs typeface="Rubik"/>
              <a:sym typeface="Rubik"/>
            </a:endParaRPr>
          </a:p>
        </p:txBody>
      </p:sp>
      <p:sp>
        <p:nvSpPr>
          <p:cNvPr id="207" name="Google Shape;207;p28"/>
          <p:cNvSpPr txBox="1"/>
          <p:nvPr>
            <p:ph idx="7" type="body"/>
          </p:nvPr>
        </p:nvSpPr>
        <p:spPr>
          <a:xfrm>
            <a:off x="6146700" y="1809225"/>
            <a:ext cx="2768700" cy="979800"/>
          </a:xfrm>
          <a:prstGeom prst="rect">
            <a:avLst/>
          </a:prstGeom>
        </p:spPr>
        <p:txBody>
          <a:bodyPr anchorCtr="0" anchor="t" bIns="91425" lIns="114300" spcFirstLastPara="1" rIns="91425" wrap="square" tIns="91425">
            <a:normAutofit/>
          </a:bodyPr>
          <a:lstStyle>
            <a:lvl1pPr indent="-292100" lvl="0" marL="457200">
              <a:spcBef>
                <a:spcPts val="0"/>
              </a:spcBef>
              <a:spcAft>
                <a:spcPts val="0"/>
              </a:spcAft>
              <a:buClr>
                <a:schemeClr val="lt2"/>
              </a:buClr>
              <a:buSzPts val="1000"/>
              <a:buChar char="●"/>
              <a:defRPr sz="1000">
                <a:solidFill>
                  <a:schemeClr val="lt2"/>
                </a:solidFill>
              </a:defRPr>
            </a:lvl1pPr>
            <a:lvl2pPr indent="-292100" lvl="1" marL="914400">
              <a:spcBef>
                <a:spcPts val="0"/>
              </a:spcBef>
              <a:spcAft>
                <a:spcPts val="0"/>
              </a:spcAft>
              <a:buClr>
                <a:schemeClr val="lt2"/>
              </a:buClr>
              <a:buSzPts val="1000"/>
              <a:buChar char="○"/>
              <a:defRPr sz="1000">
                <a:solidFill>
                  <a:schemeClr val="lt2"/>
                </a:solidFill>
              </a:defRPr>
            </a:lvl2pPr>
            <a:lvl3pPr indent="-292100" lvl="2" marL="1371600">
              <a:spcBef>
                <a:spcPts val="0"/>
              </a:spcBef>
              <a:spcAft>
                <a:spcPts val="0"/>
              </a:spcAft>
              <a:buClr>
                <a:schemeClr val="lt2"/>
              </a:buClr>
              <a:buSzPts val="1000"/>
              <a:buChar char="■"/>
              <a:defRPr sz="1000">
                <a:solidFill>
                  <a:schemeClr val="lt2"/>
                </a:solidFill>
              </a:defRPr>
            </a:lvl3pPr>
            <a:lvl4pPr indent="-292100" lvl="3" marL="1828800">
              <a:spcBef>
                <a:spcPts val="0"/>
              </a:spcBef>
              <a:spcAft>
                <a:spcPts val="0"/>
              </a:spcAft>
              <a:buClr>
                <a:schemeClr val="lt2"/>
              </a:buClr>
              <a:buSzPts val="1000"/>
              <a:buChar char="●"/>
              <a:defRPr sz="1000">
                <a:solidFill>
                  <a:schemeClr val="lt2"/>
                </a:solidFill>
              </a:defRPr>
            </a:lvl4pPr>
            <a:lvl5pPr indent="-292100" lvl="4" marL="2286000">
              <a:spcBef>
                <a:spcPts val="0"/>
              </a:spcBef>
              <a:spcAft>
                <a:spcPts val="0"/>
              </a:spcAft>
              <a:buClr>
                <a:schemeClr val="lt2"/>
              </a:buClr>
              <a:buSzPts val="1000"/>
              <a:buChar char="○"/>
              <a:defRPr sz="1000">
                <a:solidFill>
                  <a:schemeClr val="lt2"/>
                </a:solidFill>
              </a:defRPr>
            </a:lvl5pPr>
            <a:lvl6pPr indent="-292100" lvl="5" marL="2743200">
              <a:spcBef>
                <a:spcPts val="0"/>
              </a:spcBef>
              <a:spcAft>
                <a:spcPts val="0"/>
              </a:spcAft>
              <a:buClr>
                <a:schemeClr val="lt2"/>
              </a:buClr>
              <a:buSzPts val="1000"/>
              <a:buChar char="■"/>
              <a:defRPr sz="1000">
                <a:solidFill>
                  <a:schemeClr val="lt2"/>
                </a:solidFill>
              </a:defRPr>
            </a:lvl6pPr>
            <a:lvl7pPr indent="-292100" lvl="6" marL="3200400">
              <a:spcBef>
                <a:spcPts val="0"/>
              </a:spcBef>
              <a:spcAft>
                <a:spcPts val="0"/>
              </a:spcAft>
              <a:buClr>
                <a:schemeClr val="lt2"/>
              </a:buClr>
              <a:buSzPts val="1000"/>
              <a:buChar char="●"/>
              <a:defRPr sz="1000">
                <a:solidFill>
                  <a:schemeClr val="lt2"/>
                </a:solidFill>
              </a:defRPr>
            </a:lvl7pPr>
            <a:lvl8pPr indent="-292100" lvl="7" marL="3657600">
              <a:spcBef>
                <a:spcPts val="0"/>
              </a:spcBef>
              <a:spcAft>
                <a:spcPts val="0"/>
              </a:spcAft>
              <a:buClr>
                <a:schemeClr val="lt2"/>
              </a:buClr>
              <a:buSzPts val="1000"/>
              <a:buChar char="○"/>
              <a:defRPr sz="1000">
                <a:solidFill>
                  <a:schemeClr val="lt2"/>
                </a:solidFill>
              </a:defRPr>
            </a:lvl8pPr>
            <a:lvl9pPr indent="-292100" lvl="8" marL="4114800">
              <a:spcBef>
                <a:spcPts val="0"/>
              </a:spcBef>
              <a:spcAft>
                <a:spcPts val="0"/>
              </a:spcAft>
              <a:buClr>
                <a:schemeClr val="lt2"/>
              </a:buClr>
              <a:buSzPts val="1000"/>
              <a:buChar char="■"/>
              <a:defRPr sz="1000">
                <a:solidFill>
                  <a:schemeClr val="lt2"/>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p:cSld name="CUSTOM_3">
    <p:bg>
      <p:bgPr>
        <a:solidFill>
          <a:schemeClr val="dk2"/>
        </a:solidFill>
      </p:bgPr>
    </p:bg>
    <p:spTree>
      <p:nvGrpSpPr>
        <p:cNvPr id="208" name="Shape 208"/>
        <p:cNvGrpSpPr/>
        <p:nvPr/>
      </p:nvGrpSpPr>
      <p:grpSpPr>
        <a:xfrm>
          <a:off x="0" y="0"/>
          <a:ext cx="0" cy="0"/>
          <a:chOff x="0" y="0"/>
          <a:chExt cx="0" cy="0"/>
        </a:xfrm>
      </p:grpSpPr>
      <p:sp>
        <p:nvSpPr>
          <p:cNvPr id="209" name="Google Shape;209;p29"/>
          <p:cNvSpPr/>
          <p:nvPr/>
        </p:nvSpPr>
        <p:spPr>
          <a:xfrm>
            <a:off x="228600" y="228600"/>
            <a:ext cx="8686800" cy="4686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accent3"/>
              </a:buClr>
              <a:buSzPts val="1100"/>
              <a:buNone/>
            </a:pPr>
            <a:r>
              <a:t/>
            </a:r>
            <a:endParaRPr sz="5600">
              <a:solidFill>
                <a:schemeClr val="lt2"/>
              </a:solidFill>
              <a:latin typeface="Young Serif"/>
              <a:ea typeface="Young Serif"/>
              <a:cs typeface="Young Serif"/>
              <a:sym typeface="Young Serif"/>
            </a:endParaRPr>
          </a:p>
        </p:txBody>
      </p:sp>
      <p:sp>
        <p:nvSpPr>
          <p:cNvPr id="210" name="Google Shape;210;p29"/>
          <p:cNvSpPr txBox="1"/>
          <p:nvPr>
            <p:ph type="title"/>
          </p:nvPr>
        </p:nvSpPr>
        <p:spPr>
          <a:xfrm>
            <a:off x="1248900" y="1777350"/>
            <a:ext cx="6646200" cy="1588800"/>
          </a:xfrm>
          <a:prstGeom prst="rect">
            <a:avLst/>
          </a:prstGeom>
        </p:spPr>
        <p:txBody>
          <a:bodyPr anchorCtr="0" anchor="ctr" bIns="91425" lIns="91425" spcFirstLastPara="1" rIns="91425" wrap="square" tIns="91425">
            <a:normAutofit/>
          </a:bodyPr>
          <a:lstStyle>
            <a:lvl1pPr lvl="0" algn="ctr">
              <a:lnSpc>
                <a:spcPct val="90000"/>
              </a:lnSpc>
              <a:spcBef>
                <a:spcPts val="0"/>
              </a:spcBef>
              <a:spcAft>
                <a:spcPts val="0"/>
              </a:spcAft>
              <a:buClr>
                <a:schemeClr val="dk2"/>
              </a:buClr>
              <a:buSzPts val="5600"/>
              <a:buNone/>
              <a:defRPr sz="5600">
                <a:solidFill>
                  <a:schemeClr val="dk2"/>
                </a:solidFill>
              </a:defRPr>
            </a:lvl1pPr>
            <a:lvl2pPr lvl="1">
              <a:spcBef>
                <a:spcPts val="0"/>
              </a:spcBef>
              <a:spcAft>
                <a:spcPts val="0"/>
              </a:spcAft>
              <a:buClr>
                <a:schemeClr val="dk2"/>
              </a:buClr>
              <a:buSzPts val="4000"/>
              <a:buNone/>
              <a:defRPr>
                <a:solidFill>
                  <a:schemeClr val="dk2"/>
                </a:solidFill>
              </a:defRPr>
            </a:lvl2pPr>
            <a:lvl3pPr lvl="2">
              <a:spcBef>
                <a:spcPts val="0"/>
              </a:spcBef>
              <a:spcAft>
                <a:spcPts val="0"/>
              </a:spcAft>
              <a:buClr>
                <a:schemeClr val="dk2"/>
              </a:buClr>
              <a:buSzPts val="4000"/>
              <a:buNone/>
              <a:defRPr>
                <a:solidFill>
                  <a:schemeClr val="dk2"/>
                </a:solidFill>
              </a:defRPr>
            </a:lvl3pPr>
            <a:lvl4pPr lvl="3">
              <a:spcBef>
                <a:spcPts val="0"/>
              </a:spcBef>
              <a:spcAft>
                <a:spcPts val="0"/>
              </a:spcAft>
              <a:buClr>
                <a:schemeClr val="dk2"/>
              </a:buClr>
              <a:buSzPts val="4000"/>
              <a:buNone/>
              <a:defRPr>
                <a:solidFill>
                  <a:schemeClr val="dk2"/>
                </a:solidFill>
              </a:defRPr>
            </a:lvl4pPr>
            <a:lvl5pPr lvl="4">
              <a:spcBef>
                <a:spcPts val="0"/>
              </a:spcBef>
              <a:spcAft>
                <a:spcPts val="0"/>
              </a:spcAft>
              <a:buClr>
                <a:schemeClr val="dk2"/>
              </a:buClr>
              <a:buSzPts val="4000"/>
              <a:buNone/>
              <a:defRPr>
                <a:solidFill>
                  <a:schemeClr val="dk2"/>
                </a:solidFill>
              </a:defRPr>
            </a:lvl5pPr>
            <a:lvl6pPr lvl="5">
              <a:spcBef>
                <a:spcPts val="0"/>
              </a:spcBef>
              <a:spcAft>
                <a:spcPts val="0"/>
              </a:spcAft>
              <a:buClr>
                <a:schemeClr val="dk2"/>
              </a:buClr>
              <a:buSzPts val="4000"/>
              <a:buNone/>
              <a:defRPr>
                <a:solidFill>
                  <a:schemeClr val="dk2"/>
                </a:solidFill>
              </a:defRPr>
            </a:lvl6pPr>
            <a:lvl7pPr lvl="6">
              <a:spcBef>
                <a:spcPts val="0"/>
              </a:spcBef>
              <a:spcAft>
                <a:spcPts val="0"/>
              </a:spcAft>
              <a:buClr>
                <a:schemeClr val="dk2"/>
              </a:buClr>
              <a:buSzPts val="4000"/>
              <a:buNone/>
              <a:defRPr>
                <a:solidFill>
                  <a:schemeClr val="dk2"/>
                </a:solidFill>
              </a:defRPr>
            </a:lvl7pPr>
            <a:lvl8pPr lvl="7">
              <a:spcBef>
                <a:spcPts val="0"/>
              </a:spcBef>
              <a:spcAft>
                <a:spcPts val="0"/>
              </a:spcAft>
              <a:buClr>
                <a:schemeClr val="dk2"/>
              </a:buClr>
              <a:buSzPts val="4000"/>
              <a:buNone/>
              <a:defRPr>
                <a:solidFill>
                  <a:schemeClr val="dk2"/>
                </a:solidFill>
              </a:defRPr>
            </a:lvl8pPr>
            <a:lvl9pPr lvl="8">
              <a:spcBef>
                <a:spcPts val="0"/>
              </a:spcBef>
              <a:spcAft>
                <a:spcPts val="0"/>
              </a:spcAft>
              <a:buClr>
                <a:schemeClr val="dk2"/>
              </a:buClr>
              <a:buSzPts val="4000"/>
              <a:buNone/>
              <a:defRPr>
                <a:solidFill>
                  <a:schemeClr val="dk2"/>
                </a:solidFill>
              </a:defRPr>
            </a:lvl9pPr>
          </a:lstStyle>
          <a:p/>
        </p:txBody>
      </p:sp>
      <p:sp>
        <p:nvSpPr>
          <p:cNvPr id="211" name="Google Shape;211;p29"/>
          <p:cNvSpPr txBox="1"/>
          <p:nvPr>
            <p:ph idx="12" type="sldNum"/>
          </p:nvPr>
        </p:nvSpPr>
        <p:spPr>
          <a:xfrm>
            <a:off x="8595308" y="4749892"/>
            <a:ext cx="548700" cy="393600"/>
          </a:xfrm>
          <a:prstGeom prst="rect">
            <a:avLst/>
          </a:prstGeom>
        </p:spPr>
        <p:txBody>
          <a:bodyPr anchorCtr="0" anchor="ctr" bIns="91425" lIns="91425" spcFirstLastPara="1" rIns="91425" wrap="square" tIns="91425">
            <a:normAutofit/>
          </a:bodyPr>
          <a:lstStyle>
            <a:lvl1pPr lvl="0" rtl="0">
              <a:buNone/>
              <a:defRPr>
                <a:solidFill>
                  <a:schemeClr val="dk1"/>
                </a:solidFill>
              </a:defRPr>
            </a:lvl1pPr>
            <a:lvl2pPr lvl="1" rtl="0">
              <a:buNone/>
              <a:defRPr>
                <a:solidFill>
                  <a:schemeClr val="dk1"/>
                </a:solidFill>
              </a:defRPr>
            </a:lvl2pPr>
            <a:lvl3pPr lvl="2" rtl="0">
              <a:buNone/>
              <a:defRPr>
                <a:solidFill>
                  <a:schemeClr val="dk1"/>
                </a:solidFill>
              </a:defRPr>
            </a:lvl3pPr>
            <a:lvl4pPr lvl="3" rtl="0">
              <a:buNone/>
              <a:defRPr>
                <a:solidFill>
                  <a:schemeClr val="dk1"/>
                </a:solidFill>
              </a:defRPr>
            </a:lvl4pPr>
            <a:lvl5pPr lvl="4" rtl="0">
              <a:buNone/>
              <a:defRPr>
                <a:solidFill>
                  <a:schemeClr val="dk1"/>
                </a:solidFill>
              </a:defRPr>
            </a:lvl5pPr>
            <a:lvl6pPr lvl="5" rtl="0">
              <a:buNone/>
              <a:defRPr>
                <a:solidFill>
                  <a:schemeClr val="dk1"/>
                </a:solidFill>
              </a:defRPr>
            </a:lvl6pPr>
            <a:lvl7pPr lvl="6" rtl="0">
              <a:buNone/>
              <a:defRPr>
                <a:solidFill>
                  <a:schemeClr val="dk1"/>
                </a:solidFill>
              </a:defRPr>
            </a:lvl7pPr>
            <a:lvl8pPr lvl="7" rtl="0">
              <a:buNone/>
              <a:defRPr>
                <a:solidFill>
                  <a:schemeClr val="dk1"/>
                </a:solidFill>
              </a:defRPr>
            </a:lvl8pPr>
            <a:lvl9pPr lvl="8" rtl="0">
              <a:buNone/>
              <a:defRPr>
                <a:solidFill>
                  <a:schemeClr val="dk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4">
    <p:spTree>
      <p:nvGrpSpPr>
        <p:cNvPr id="212" name="Shape 212"/>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
    <p:spTree>
      <p:nvGrpSpPr>
        <p:cNvPr id="17" name="Shape 17"/>
        <p:cNvGrpSpPr/>
        <p:nvPr/>
      </p:nvGrpSpPr>
      <p:grpSpPr>
        <a:xfrm>
          <a:off x="0" y="0"/>
          <a:ext cx="0" cy="0"/>
          <a:chOff x="0" y="0"/>
          <a:chExt cx="0" cy="0"/>
        </a:xfrm>
      </p:grpSpPr>
      <p:sp>
        <p:nvSpPr>
          <p:cNvPr id="18" name="Google Shape;18;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19" name="Google Shape;19;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20" name="Google Shape;20;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ctr" bIns="91425" lIns="91425" spcFirstLastPara="1" rIns="91425" wrap="square" tIns="91425">
            <a:noAutofit/>
          </a:bodyPr>
          <a:lstStyle>
            <a:lvl1pPr lvl="0" algn="ctr">
              <a:spcBef>
                <a:spcPts val="0"/>
              </a:spcBef>
              <a:spcAft>
                <a:spcPts val="0"/>
              </a:spcAft>
              <a:buSzPts val="2100"/>
              <a:buNone/>
              <a:defRPr sz="2100"/>
            </a:lvl1pPr>
            <a:lvl2pPr lvl="1" algn="ctr">
              <a:spcBef>
                <a:spcPts val="0"/>
              </a:spcBef>
              <a:spcAft>
                <a:spcPts val="0"/>
              </a:spcAft>
              <a:buSzPts val="2100"/>
              <a:buNone/>
              <a:defRPr sz="2100"/>
            </a:lvl2pPr>
            <a:lvl3pPr lvl="2" algn="ctr">
              <a:spcBef>
                <a:spcPts val="0"/>
              </a:spcBef>
              <a:spcAft>
                <a:spcPts val="0"/>
              </a:spcAft>
              <a:buSzPts val="2100"/>
              <a:buNone/>
              <a:defRPr sz="2100"/>
            </a:lvl3pPr>
            <a:lvl4pPr lvl="3" algn="ctr">
              <a:spcBef>
                <a:spcPts val="0"/>
              </a:spcBef>
              <a:spcAft>
                <a:spcPts val="0"/>
              </a:spcAft>
              <a:buSzPts val="2100"/>
              <a:buNone/>
              <a:defRPr sz="2100"/>
            </a:lvl4pPr>
            <a:lvl5pPr lvl="4" algn="ctr">
              <a:spcBef>
                <a:spcPts val="0"/>
              </a:spcBef>
              <a:spcAft>
                <a:spcPts val="0"/>
              </a:spcAft>
              <a:buSzPts val="2100"/>
              <a:buNone/>
              <a:defRPr sz="2100"/>
            </a:lvl5pPr>
            <a:lvl6pPr lvl="5" algn="ctr">
              <a:spcBef>
                <a:spcPts val="0"/>
              </a:spcBef>
              <a:spcAft>
                <a:spcPts val="0"/>
              </a:spcAft>
              <a:buSzPts val="2100"/>
              <a:buNone/>
              <a:defRPr sz="2100"/>
            </a:lvl6pPr>
            <a:lvl7pPr lvl="6" algn="ctr">
              <a:spcBef>
                <a:spcPts val="0"/>
              </a:spcBef>
              <a:spcAft>
                <a:spcPts val="0"/>
              </a:spcAft>
              <a:buSzPts val="2100"/>
              <a:buNone/>
              <a:defRPr sz="2100"/>
            </a:lvl7pPr>
            <a:lvl8pPr lvl="7" algn="ctr">
              <a:spcBef>
                <a:spcPts val="0"/>
              </a:spcBef>
              <a:spcAft>
                <a:spcPts val="0"/>
              </a:spcAft>
              <a:buSzPts val="2100"/>
              <a:buNone/>
              <a:defRPr sz="2100"/>
            </a:lvl8pPr>
            <a:lvl9pPr lvl="8" algn="ctr">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14325" lvl="0" marL="457200">
              <a:spcBef>
                <a:spcPts val="0"/>
              </a:spcBef>
              <a:spcAft>
                <a:spcPts val="0"/>
              </a:spcAft>
              <a:buSzPts val="1350"/>
              <a:buChar char="●"/>
              <a:defRPr/>
            </a:lvl1pPr>
            <a:lvl2pPr indent="-314325" lvl="1" marL="914400">
              <a:spcBef>
                <a:spcPts val="0"/>
              </a:spcBef>
              <a:spcAft>
                <a:spcPts val="0"/>
              </a:spcAft>
              <a:buSzPts val="1350"/>
              <a:buChar char="○"/>
              <a:defRPr/>
            </a:lvl2pPr>
            <a:lvl3pPr indent="-314325" lvl="2" marL="1371600">
              <a:spcBef>
                <a:spcPts val="0"/>
              </a:spcBef>
              <a:spcAft>
                <a:spcPts val="0"/>
              </a:spcAft>
              <a:buSzPts val="1350"/>
              <a:buChar char="■"/>
              <a:defRPr/>
            </a:lvl3pPr>
            <a:lvl4pPr indent="-314325" lvl="3" marL="1828800">
              <a:spcBef>
                <a:spcPts val="0"/>
              </a:spcBef>
              <a:spcAft>
                <a:spcPts val="0"/>
              </a:spcAft>
              <a:buSzPts val="1350"/>
              <a:buChar char="●"/>
              <a:defRPr/>
            </a:lvl4pPr>
            <a:lvl5pPr indent="-314325" lvl="4" marL="2286000">
              <a:spcBef>
                <a:spcPts val="0"/>
              </a:spcBef>
              <a:spcAft>
                <a:spcPts val="0"/>
              </a:spcAft>
              <a:buSzPts val="1350"/>
              <a:buChar char="○"/>
              <a:defRPr/>
            </a:lvl5pPr>
            <a:lvl6pPr indent="-314325" lvl="5" marL="2743200">
              <a:spcBef>
                <a:spcPts val="0"/>
              </a:spcBef>
              <a:spcAft>
                <a:spcPts val="0"/>
              </a:spcAft>
              <a:buSzPts val="1350"/>
              <a:buChar char="■"/>
              <a:defRPr/>
            </a:lvl6pPr>
            <a:lvl7pPr indent="-314325" lvl="6" marL="3200400">
              <a:spcBef>
                <a:spcPts val="0"/>
              </a:spcBef>
              <a:spcAft>
                <a:spcPts val="0"/>
              </a:spcAft>
              <a:buSzPts val="1350"/>
              <a:buChar char="●"/>
              <a:defRPr/>
            </a:lvl7pPr>
            <a:lvl8pPr indent="-314325" lvl="7" marL="3657600">
              <a:spcBef>
                <a:spcPts val="0"/>
              </a:spcBef>
              <a:spcAft>
                <a:spcPts val="0"/>
              </a:spcAft>
              <a:buSzPts val="1350"/>
              <a:buChar char="○"/>
              <a:defRPr/>
            </a:lvl8pPr>
            <a:lvl9pPr indent="-314325" lvl="8" marL="4114800">
              <a:spcBef>
                <a:spcPts val="0"/>
              </a:spcBef>
              <a:spcAft>
                <a:spcPts val="0"/>
              </a:spcAft>
              <a:buSzPts val="135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5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1pPr>
            <a:lvl2pPr lvl="1">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2pPr>
            <a:lvl3pPr lvl="2">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3pPr>
            <a:lvl4pPr lvl="3">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4pPr>
            <a:lvl5pPr lvl="4">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5pPr>
            <a:lvl6pPr lvl="5">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6pPr>
            <a:lvl7pPr lvl="6">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7pPr>
            <a:lvl8pPr lvl="7">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8pPr>
            <a:lvl9pPr lvl="8">
              <a:spcBef>
                <a:spcPts val="0"/>
              </a:spcBef>
              <a:spcAft>
                <a:spcPts val="0"/>
              </a:spcAft>
              <a:buClr>
                <a:schemeClr val="dk1"/>
              </a:buClr>
              <a:buSzPts val="4000"/>
              <a:buFont typeface="Young Serif"/>
              <a:buNone/>
              <a:defRPr sz="4000">
                <a:solidFill>
                  <a:schemeClr val="dk1"/>
                </a:solidFill>
                <a:latin typeface="Young Serif"/>
                <a:ea typeface="Young Serif"/>
                <a:cs typeface="Young Serif"/>
                <a:sym typeface="Young Serif"/>
              </a:defRPr>
            </a:lvl9pPr>
          </a:lstStyle>
          <a:p/>
        </p:txBody>
      </p:sp>
      <p:sp>
        <p:nvSpPr>
          <p:cNvPr id="7" name="Google Shape;7;p1"/>
          <p:cNvSpPr txBox="1"/>
          <p:nvPr>
            <p:ph idx="1" type="body"/>
          </p:nvPr>
        </p:nvSpPr>
        <p:spPr>
          <a:xfrm>
            <a:off x="311700" y="1814450"/>
            <a:ext cx="8520600" cy="3416400"/>
          </a:xfrm>
          <a:prstGeom prst="rect">
            <a:avLst/>
          </a:prstGeom>
          <a:noFill/>
          <a:ln>
            <a:noFill/>
          </a:ln>
        </p:spPr>
        <p:txBody>
          <a:bodyPr anchorCtr="0" anchor="t" bIns="91425" lIns="91425" spcFirstLastPara="1" rIns="91425" wrap="square" tIns="91425">
            <a:normAutofit/>
          </a:bodyPr>
          <a:lstStyle>
            <a:lvl1pPr indent="-314325" lvl="0" marL="4572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1pPr>
            <a:lvl2pPr indent="-314325" lvl="1" marL="9144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2pPr>
            <a:lvl3pPr indent="-314325" lvl="2" marL="13716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3pPr>
            <a:lvl4pPr indent="-314325" lvl="3" marL="18288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4pPr>
            <a:lvl5pPr indent="-314325" lvl="4" marL="22860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5pPr>
            <a:lvl6pPr indent="-314325" lvl="5" marL="27432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6pPr>
            <a:lvl7pPr indent="-314325" lvl="6" marL="32004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7pPr>
            <a:lvl8pPr indent="-314325" lvl="7" marL="36576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8pPr>
            <a:lvl9pPr indent="-314325" lvl="8" marL="4114800">
              <a:lnSpc>
                <a:spcPct val="115000"/>
              </a:lnSpc>
              <a:spcBef>
                <a:spcPts val="0"/>
              </a:spcBef>
              <a:spcAft>
                <a:spcPts val="0"/>
              </a:spcAft>
              <a:buClr>
                <a:schemeClr val="dk1"/>
              </a:buClr>
              <a:buSzPts val="1350"/>
              <a:buFont typeface="Rubik"/>
              <a:buChar char="■"/>
              <a:defRPr sz="1350">
                <a:solidFill>
                  <a:schemeClr val="dk1"/>
                </a:solidFill>
                <a:latin typeface="Rubik"/>
                <a:ea typeface="Rubik"/>
                <a:cs typeface="Rubik"/>
                <a:sym typeface="Rubik"/>
              </a:defRPr>
            </a:lvl9pPr>
          </a:lstStyle>
          <a:p/>
        </p:txBody>
      </p:sp>
      <p:sp>
        <p:nvSpPr>
          <p:cNvPr id="8" name="Google Shape;8;p1"/>
          <p:cNvSpPr txBox="1"/>
          <p:nvPr>
            <p:ph idx="12" type="sldNum"/>
          </p:nvPr>
        </p:nvSpPr>
        <p:spPr>
          <a:xfrm>
            <a:off x="8595308" y="4749892"/>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latin typeface="Rubik"/>
                <a:ea typeface="Rubik"/>
                <a:cs typeface="Rubik"/>
                <a:sym typeface="Rubik"/>
              </a:defRPr>
            </a:lvl1pPr>
            <a:lvl2pPr lvl="1" algn="r">
              <a:buNone/>
              <a:defRPr sz="1000">
                <a:solidFill>
                  <a:schemeClr val="dk2"/>
                </a:solidFill>
                <a:latin typeface="Rubik"/>
                <a:ea typeface="Rubik"/>
                <a:cs typeface="Rubik"/>
                <a:sym typeface="Rubik"/>
              </a:defRPr>
            </a:lvl2pPr>
            <a:lvl3pPr lvl="2" algn="r">
              <a:buNone/>
              <a:defRPr sz="1000">
                <a:solidFill>
                  <a:schemeClr val="dk2"/>
                </a:solidFill>
                <a:latin typeface="Rubik"/>
                <a:ea typeface="Rubik"/>
                <a:cs typeface="Rubik"/>
                <a:sym typeface="Rubik"/>
              </a:defRPr>
            </a:lvl3pPr>
            <a:lvl4pPr lvl="3" algn="r">
              <a:buNone/>
              <a:defRPr sz="1000">
                <a:solidFill>
                  <a:schemeClr val="dk2"/>
                </a:solidFill>
                <a:latin typeface="Rubik"/>
                <a:ea typeface="Rubik"/>
                <a:cs typeface="Rubik"/>
                <a:sym typeface="Rubik"/>
              </a:defRPr>
            </a:lvl4pPr>
            <a:lvl5pPr lvl="4" algn="r">
              <a:buNone/>
              <a:defRPr sz="1000">
                <a:solidFill>
                  <a:schemeClr val="dk2"/>
                </a:solidFill>
                <a:latin typeface="Rubik"/>
                <a:ea typeface="Rubik"/>
                <a:cs typeface="Rubik"/>
                <a:sym typeface="Rubik"/>
              </a:defRPr>
            </a:lvl5pPr>
            <a:lvl6pPr lvl="5" algn="r">
              <a:buNone/>
              <a:defRPr sz="1000">
                <a:solidFill>
                  <a:schemeClr val="dk2"/>
                </a:solidFill>
                <a:latin typeface="Rubik"/>
                <a:ea typeface="Rubik"/>
                <a:cs typeface="Rubik"/>
                <a:sym typeface="Rubik"/>
              </a:defRPr>
            </a:lvl6pPr>
            <a:lvl7pPr lvl="6" algn="r">
              <a:buNone/>
              <a:defRPr sz="1000">
                <a:solidFill>
                  <a:schemeClr val="dk2"/>
                </a:solidFill>
                <a:latin typeface="Rubik"/>
                <a:ea typeface="Rubik"/>
                <a:cs typeface="Rubik"/>
                <a:sym typeface="Rubik"/>
              </a:defRPr>
            </a:lvl7pPr>
            <a:lvl8pPr lvl="7" algn="r">
              <a:buNone/>
              <a:defRPr sz="1000">
                <a:solidFill>
                  <a:schemeClr val="dk2"/>
                </a:solidFill>
                <a:latin typeface="Rubik"/>
                <a:ea typeface="Rubik"/>
                <a:cs typeface="Rubik"/>
                <a:sym typeface="Rubik"/>
              </a:defRPr>
            </a:lvl8pPr>
            <a:lvl9pPr lvl="8" algn="r">
              <a:buNone/>
              <a:defRPr sz="1000">
                <a:solidFill>
                  <a:schemeClr val="dk2"/>
                </a:solidFill>
                <a:latin typeface="Rubik"/>
                <a:ea typeface="Rubik"/>
                <a:cs typeface="Rubik"/>
                <a:sym typeface="Rubik"/>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hyperlink" Target="https://docs.google.com/spreadsheets/d/1u9syd7w3RRqsfEp14s0Yf5pUrJED-SImtAmWKWSN_ew/edit?usp=sharing" TargetMode="External"/><Relationship Id="rId4" Type="http://schemas.openxmlformats.org/officeDocument/2006/relationships/image" Target="../media/image9.png"/><Relationship Id="rId5"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1.png"/><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 Id="rId3" Type="http://schemas.openxmlformats.org/officeDocument/2006/relationships/image" Target="../media/image14.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1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jpg"/><Relationship Id="rId4" Type="http://schemas.openxmlformats.org/officeDocument/2006/relationships/image" Target="../media/image2.jpg"/><Relationship Id="rId5" Type="http://schemas.openxmlformats.org/officeDocument/2006/relationships/image" Target="../media/image3.png"/><Relationship Id="rId6" Type="http://schemas.openxmlformats.org/officeDocument/2006/relationships/image" Target="../media/image4.jpg"/><Relationship Id="rId7" Type="http://schemas.openxmlformats.org/officeDocument/2006/relationships/image" Target="../media/image5.jpg"/><Relationship Id="rId8"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1"/>
          <p:cNvSpPr txBox="1"/>
          <p:nvPr>
            <p:ph type="title"/>
          </p:nvPr>
        </p:nvSpPr>
        <p:spPr>
          <a:xfrm>
            <a:off x="586950" y="1000900"/>
            <a:ext cx="7970100" cy="2044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4100"/>
              <a:t>Landover Hills- Maryland Open Data Portal</a:t>
            </a:r>
            <a:endParaRPr sz="4100"/>
          </a:p>
        </p:txBody>
      </p:sp>
      <p:sp>
        <p:nvSpPr>
          <p:cNvPr id="218" name="Google Shape;218;p31"/>
          <p:cNvSpPr txBox="1"/>
          <p:nvPr>
            <p:ph idx="1" type="subTitle"/>
          </p:nvPr>
        </p:nvSpPr>
        <p:spPr>
          <a:xfrm>
            <a:off x="1362325" y="3221650"/>
            <a:ext cx="6515100" cy="911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Zulykath Lucero, Shishir Poreddy, Ruth Ayele, Arafat Bhuiyan, Avindra Mahesh, Daniel Araj</a:t>
            </a:r>
            <a:endParaRPr/>
          </a:p>
          <a:p>
            <a:pPr indent="0" lvl="0" marL="0" rtl="0" algn="ctr">
              <a:spcBef>
                <a:spcPts val="0"/>
              </a:spcBef>
              <a:spcAft>
                <a:spcPts val="0"/>
              </a:spcAft>
              <a:buNone/>
            </a:pPr>
            <a:r>
              <a:t/>
            </a:r>
            <a:endParaRPr sz="15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0"/>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Best Practices Review </a:t>
            </a:r>
            <a:endParaRPr/>
          </a:p>
        </p:txBody>
      </p:sp>
      <p:sp>
        <p:nvSpPr>
          <p:cNvPr id="292" name="Google Shape;292;p40"/>
          <p:cNvSpPr txBox="1"/>
          <p:nvPr>
            <p:ph idx="3" type="body"/>
          </p:nvPr>
        </p:nvSpPr>
        <p:spPr>
          <a:xfrm>
            <a:off x="195825" y="1736150"/>
            <a:ext cx="4226100" cy="3051000"/>
          </a:xfrm>
          <a:prstGeom prst="rect">
            <a:avLst/>
          </a:prstGeom>
        </p:spPr>
        <p:txBody>
          <a:bodyPr anchorCtr="0" anchor="t" bIns="91425" lIns="91425" spcFirstLastPara="1" rIns="91425" wrap="square" tIns="91425">
            <a:noAutofit/>
          </a:bodyPr>
          <a:lstStyle/>
          <a:p>
            <a:pPr indent="0" lvl="0" marL="0" rtl="0" algn="l">
              <a:lnSpc>
                <a:spcPct val="95000"/>
              </a:lnSpc>
              <a:spcBef>
                <a:spcPts val="0"/>
              </a:spcBef>
              <a:spcAft>
                <a:spcPts val="0"/>
              </a:spcAft>
              <a:buNone/>
            </a:pPr>
            <a:r>
              <a:rPr lang="en" sz="952"/>
              <a:t>Howard County’s portal is a model of clear organization and public access.</a:t>
            </a:r>
            <a:endParaRPr sz="952"/>
          </a:p>
          <a:p>
            <a:pPr indent="-301386" lvl="0" marL="457200" rtl="0" algn="l">
              <a:lnSpc>
                <a:spcPct val="95000"/>
              </a:lnSpc>
              <a:spcBef>
                <a:spcPts val="1200"/>
              </a:spcBef>
              <a:spcAft>
                <a:spcPts val="0"/>
              </a:spcAft>
              <a:buSzPts val="1146"/>
              <a:buChar char="●"/>
            </a:pPr>
            <a:r>
              <a:rPr b="1" lang="en" sz="952"/>
              <a:t>Data organized by major categories:</a:t>
            </a:r>
            <a:br>
              <a:rPr b="1" lang="en" sz="952"/>
            </a:br>
            <a:r>
              <a:rPr lang="en" sz="952"/>
              <a:t> Money &amp; Finance, Public Safety, Utilities, Community Services, Parks, and  Environment, etc</a:t>
            </a:r>
            <a:br>
              <a:rPr lang="en" sz="952"/>
            </a:br>
            <a:endParaRPr sz="952"/>
          </a:p>
          <a:p>
            <a:pPr indent="-301386" lvl="0" marL="457200" rtl="0" algn="l">
              <a:lnSpc>
                <a:spcPct val="95000"/>
              </a:lnSpc>
              <a:spcBef>
                <a:spcPts val="0"/>
              </a:spcBef>
              <a:spcAft>
                <a:spcPts val="0"/>
              </a:spcAft>
              <a:buSzPts val="1146"/>
              <a:buChar char="●"/>
            </a:pPr>
            <a:r>
              <a:rPr b="1" lang="en" sz="952"/>
              <a:t>Detailed topic pages:</a:t>
            </a:r>
            <a:br>
              <a:rPr b="1" lang="en" sz="952"/>
            </a:br>
            <a:r>
              <a:rPr lang="en" sz="952"/>
              <a:t> For example, the Education section provides enrollment, attendance, and graduation rates at a glance.</a:t>
            </a:r>
            <a:br>
              <a:rPr lang="en" sz="952"/>
            </a:br>
            <a:endParaRPr sz="952"/>
          </a:p>
          <a:p>
            <a:pPr indent="-301386" lvl="0" marL="457200" rtl="0" algn="l">
              <a:lnSpc>
                <a:spcPct val="95000"/>
              </a:lnSpc>
              <a:spcBef>
                <a:spcPts val="0"/>
              </a:spcBef>
              <a:spcAft>
                <a:spcPts val="0"/>
              </a:spcAft>
              <a:buSzPts val="1146"/>
              <a:buChar char="●"/>
            </a:pPr>
            <a:r>
              <a:rPr b="1" lang="en" sz="952"/>
              <a:t>Comprehensive metadata:</a:t>
            </a:r>
            <a:br>
              <a:rPr b="1" lang="en" sz="952"/>
            </a:br>
            <a:r>
              <a:rPr lang="en" sz="952"/>
              <a:t> Report cards include data descriptions, last updated dates, and data providers.</a:t>
            </a:r>
            <a:endParaRPr sz="952"/>
          </a:p>
          <a:p>
            <a:pPr indent="-301386" lvl="0" marL="457200" rtl="0" algn="l">
              <a:lnSpc>
                <a:spcPct val="95000"/>
              </a:lnSpc>
              <a:spcBef>
                <a:spcPts val="0"/>
              </a:spcBef>
              <a:spcAft>
                <a:spcPts val="0"/>
              </a:spcAft>
              <a:buSzPts val="1146"/>
              <a:buChar char="●"/>
            </a:pPr>
            <a:r>
              <a:rPr b="1" lang="en" sz="952"/>
              <a:t>Good Practices:</a:t>
            </a:r>
            <a:r>
              <a:rPr lang="en" sz="952"/>
              <a:t> Use of machine-readable formats (CSV, JSON), metadata documentation, geographic tagging, regular updates, public dashboards</a:t>
            </a:r>
            <a:endParaRPr sz="952"/>
          </a:p>
          <a:p>
            <a:pPr indent="-289083" lvl="0" marL="457200" rtl="0" algn="l">
              <a:lnSpc>
                <a:spcPct val="95000"/>
              </a:lnSpc>
              <a:spcBef>
                <a:spcPts val="0"/>
              </a:spcBef>
              <a:spcAft>
                <a:spcPts val="0"/>
              </a:spcAft>
              <a:buSzPts val="952"/>
              <a:buChar char="●"/>
            </a:pPr>
            <a:r>
              <a:rPr b="1" lang="en" sz="952"/>
              <a:t>Key takeaway: c</a:t>
            </a:r>
            <a:r>
              <a:rPr lang="en" sz="1100">
                <a:latin typeface="Arial"/>
                <a:ea typeface="Arial"/>
                <a:cs typeface="Arial"/>
                <a:sym typeface="Arial"/>
              </a:rPr>
              <a:t>lear categories, summary stats, update details, and good data practices all make a huge difference in improving transparency and public engagement.</a:t>
            </a:r>
            <a:endParaRPr sz="952"/>
          </a:p>
        </p:txBody>
      </p:sp>
      <p:pic>
        <p:nvPicPr>
          <p:cNvPr id="293" name="Google Shape;293;p40"/>
          <p:cNvPicPr preferRelativeResize="0"/>
          <p:nvPr/>
        </p:nvPicPr>
        <p:blipFill>
          <a:blip r:embed="rId3">
            <a:alphaModFix/>
          </a:blip>
          <a:stretch>
            <a:fillRect/>
          </a:stretch>
        </p:blipFill>
        <p:spPr>
          <a:xfrm>
            <a:off x="4997482" y="1645888"/>
            <a:ext cx="3506642" cy="1641176"/>
          </a:xfrm>
          <a:prstGeom prst="rect">
            <a:avLst/>
          </a:prstGeom>
          <a:noFill/>
          <a:ln>
            <a:noFill/>
          </a:ln>
        </p:spPr>
      </p:pic>
      <p:pic>
        <p:nvPicPr>
          <p:cNvPr id="294" name="Google Shape;294;p40"/>
          <p:cNvPicPr preferRelativeResize="0"/>
          <p:nvPr/>
        </p:nvPicPr>
        <p:blipFill>
          <a:blip r:embed="rId4">
            <a:alphaModFix/>
          </a:blip>
          <a:stretch>
            <a:fillRect/>
          </a:stretch>
        </p:blipFill>
        <p:spPr>
          <a:xfrm>
            <a:off x="4997477" y="3427150"/>
            <a:ext cx="3686900" cy="16411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41"/>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Dashboard</a:t>
            </a:r>
            <a:endParaRPr/>
          </a:p>
        </p:txBody>
      </p:sp>
      <p:sp>
        <p:nvSpPr>
          <p:cNvPr id="300" name="Google Shape;300;p41"/>
          <p:cNvSpPr txBox="1"/>
          <p:nvPr>
            <p:ph idx="3" type="body"/>
          </p:nvPr>
        </p:nvSpPr>
        <p:spPr>
          <a:xfrm>
            <a:off x="299425" y="1983350"/>
            <a:ext cx="4006800" cy="2783100"/>
          </a:xfrm>
          <a:prstGeom prst="rect">
            <a:avLst/>
          </a:prstGeom>
        </p:spPr>
        <p:txBody>
          <a:bodyPr anchorCtr="0" anchor="t" bIns="91425" lIns="91425" spcFirstLastPara="1" rIns="91425" wrap="square" tIns="91425">
            <a:normAutofit lnSpcReduction="10000"/>
          </a:bodyPr>
          <a:lstStyle/>
          <a:p>
            <a:pPr indent="-314325" lvl="0" marL="457200" rtl="0" algn="l">
              <a:spcBef>
                <a:spcPts val="0"/>
              </a:spcBef>
              <a:spcAft>
                <a:spcPts val="0"/>
              </a:spcAft>
              <a:buSzPts val="1350"/>
              <a:buChar char="●"/>
            </a:pPr>
            <a:r>
              <a:rPr lang="en" u="sng">
                <a:hlinkClick r:id="rId3"/>
              </a:rPr>
              <a:t>Landover Hills Budget Data Document:</a:t>
            </a:r>
            <a:endParaRPr/>
          </a:p>
          <a:p>
            <a:pPr indent="-314325" lvl="1" marL="914400" rtl="0" algn="l">
              <a:spcBef>
                <a:spcPts val="0"/>
              </a:spcBef>
              <a:spcAft>
                <a:spcPts val="0"/>
              </a:spcAft>
              <a:buSzPts val="1350"/>
              <a:buChar char="○"/>
            </a:pPr>
            <a:r>
              <a:rPr lang="en"/>
              <a:t>This Document contains all the budget data from Fiscal Year 2024 and 2025. </a:t>
            </a:r>
            <a:endParaRPr/>
          </a:p>
          <a:p>
            <a:pPr indent="-314325" lvl="1" marL="914400" rtl="0" algn="l">
              <a:spcBef>
                <a:spcPts val="0"/>
              </a:spcBef>
              <a:spcAft>
                <a:spcPts val="0"/>
              </a:spcAft>
              <a:buSzPts val="1350"/>
              <a:buChar char="○"/>
            </a:pPr>
            <a:r>
              <a:rPr lang="en"/>
              <a:t>This document serves as the live data feed for the dashboard, any updates here automatically refresh all visualizations. </a:t>
            </a:r>
            <a:endParaRPr/>
          </a:p>
          <a:p>
            <a:pPr indent="-314325" lvl="1" marL="914400" rtl="0" algn="l">
              <a:spcBef>
                <a:spcPts val="0"/>
              </a:spcBef>
              <a:spcAft>
                <a:spcPts val="0"/>
              </a:spcAft>
              <a:buSzPts val="1350"/>
              <a:buChar char="○"/>
            </a:pPr>
            <a:r>
              <a:rPr lang="en"/>
              <a:t>Plan to implement FY26 budget data soon.</a:t>
            </a:r>
            <a:endParaRPr/>
          </a:p>
          <a:p>
            <a:pPr indent="-314325" lvl="1" marL="914400" rtl="0" algn="l">
              <a:spcBef>
                <a:spcPts val="0"/>
              </a:spcBef>
              <a:spcAft>
                <a:spcPts val="0"/>
              </a:spcAft>
              <a:buSzPts val="1350"/>
              <a:buChar char="○"/>
            </a:pPr>
            <a:r>
              <a:rPr lang="en"/>
              <a:t>Work with Ms.Diaz to implement dashboard into current website.</a:t>
            </a:r>
            <a:endParaRPr/>
          </a:p>
        </p:txBody>
      </p:sp>
      <p:pic>
        <p:nvPicPr>
          <p:cNvPr id="301" name="Google Shape;301;p41" title="Screenshot 2025-05-04 at 11.22.08 PM.png"/>
          <p:cNvPicPr preferRelativeResize="0"/>
          <p:nvPr/>
        </p:nvPicPr>
        <p:blipFill>
          <a:blip r:embed="rId4">
            <a:alphaModFix/>
          </a:blip>
          <a:stretch>
            <a:fillRect/>
          </a:stretch>
        </p:blipFill>
        <p:spPr>
          <a:xfrm>
            <a:off x="4572000" y="2218445"/>
            <a:ext cx="4305301" cy="216205"/>
          </a:xfrm>
          <a:prstGeom prst="rect">
            <a:avLst/>
          </a:prstGeom>
          <a:noFill/>
          <a:ln>
            <a:noFill/>
          </a:ln>
        </p:spPr>
      </p:pic>
      <p:pic>
        <p:nvPicPr>
          <p:cNvPr id="302" name="Google Shape;302;p41" title="Screenshot 2025-05-04 at 11.22.32 PM.png"/>
          <p:cNvPicPr preferRelativeResize="0"/>
          <p:nvPr/>
        </p:nvPicPr>
        <p:blipFill>
          <a:blip r:embed="rId5">
            <a:alphaModFix/>
          </a:blip>
          <a:stretch>
            <a:fillRect/>
          </a:stretch>
        </p:blipFill>
        <p:spPr>
          <a:xfrm>
            <a:off x="4572000" y="2846723"/>
            <a:ext cx="4305300" cy="156472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2"/>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Dashboard</a:t>
            </a:r>
            <a:endParaRPr/>
          </a:p>
        </p:txBody>
      </p:sp>
      <p:sp>
        <p:nvSpPr>
          <p:cNvPr id="308" name="Google Shape;308;p42"/>
          <p:cNvSpPr txBox="1"/>
          <p:nvPr>
            <p:ph idx="3" type="body"/>
          </p:nvPr>
        </p:nvSpPr>
        <p:spPr>
          <a:xfrm>
            <a:off x="456400" y="1983350"/>
            <a:ext cx="3780300" cy="2713200"/>
          </a:xfrm>
          <a:prstGeom prst="rect">
            <a:avLst/>
          </a:prstGeom>
        </p:spPr>
        <p:txBody>
          <a:bodyPr anchorCtr="0" anchor="t" bIns="91425" lIns="91425" spcFirstLastPara="1" rIns="91425" wrap="square" tIns="91425">
            <a:normAutofit/>
          </a:bodyPr>
          <a:lstStyle/>
          <a:p>
            <a:pPr indent="-314325" lvl="0" marL="457200" rtl="0" algn="l">
              <a:spcBef>
                <a:spcPts val="0"/>
              </a:spcBef>
              <a:spcAft>
                <a:spcPts val="0"/>
              </a:spcAft>
              <a:buSzPts val="1350"/>
              <a:buChar char="●"/>
            </a:pPr>
            <a:r>
              <a:t/>
            </a:r>
            <a:endParaRPr/>
          </a:p>
        </p:txBody>
      </p:sp>
      <p:pic>
        <p:nvPicPr>
          <p:cNvPr id="309" name="Google Shape;309;p42" title="Screenshot 2025-05-04 at 11.09.06 PM.png"/>
          <p:cNvPicPr preferRelativeResize="0"/>
          <p:nvPr/>
        </p:nvPicPr>
        <p:blipFill>
          <a:blip r:embed="rId3">
            <a:alphaModFix/>
          </a:blip>
          <a:stretch>
            <a:fillRect/>
          </a:stretch>
        </p:blipFill>
        <p:spPr>
          <a:xfrm>
            <a:off x="510900" y="2048361"/>
            <a:ext cx="3671301" cy="2583176"/>
          </a:xfrm>
          <a:prstGeom prst="rect">
            <a:avLst/>
          </a:prstGeom>
          <a:noFill/>
          <a:ln>
            <a:noFill/>
          </a:ln>
        </p:spPr>
      </p:pic>
      <p:pic>
        <p:nvPicPr>
          <p:cNvPr id="310" name="Google Shape;310;p42" title="Screenshot 2025-05-04 at 11.19.45 PM.png"/>
          <p:cNvPicPr preferRelativeResize="0"/>
          <p:nvPr/>
        </p:nvPicPr>
        <p:blipFill>
          <a:blip r:embed="rId4">
            <a:alphaModFix/>
          </a:blip>
          <a:stretch>
            <a:fillRect/>
          </a:stretch>
        </p:blipFill>
        <p:spPr>
          <a:xfrm>
            <a:off x="4493500" y="2048351"/>
            <a:ext cx="4502864" cy="258317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sp>
        <p:nvSpPr>
          <p:cNvPr id="315" name="Google Shape;315;p43"/>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Dashboard</a:t>
            </a:r>
            <a:endParaRPr/>
          </a:p>
        </p:txBody>
      </p:sp>
      <p:pic>
        <p:nvPicPr>
          <p:cNvPr id="316" name="Google Shape;316;p43" title="Screenshot 2025-05-04 at 11.12.11 PM.png"/>
          <p:cNvPicPr preferRelativeResize="0"/>
          <p:nvPr/>
        </p:nvPicPr>
        <p:blipFill>
          <a:blip r:embed="rId3">
            <a:alphaModFix/>
          </a:blip>
          <a:stretch>
            <a:fillRect/>
          </a:stretch>
        </p:blipFill>
        <p:spPr>
          <a:xfrm>
            <a:off x="5415775" y="1752037"/>
            <a:ext cx="3323240" cy="3154676"/>
          </a:xfrm>
          <a:prstGeom prst="rect">
            <a:avLst/>
          </a:prstGeom>
          <a:noFill/>
          <a:ln>
            <a:noFill/>
          </a:ln>
        </p:spPr>
      </p:pic>
      <p:pic>
        <p:nvPicPr>
          <p:cNvPr id="317" name="Google Shape;317;p43" title="Screenshot 2025-05-04 at 11.12.35 PM.png"/>
          <p:cNvPicPr preferRelativeResize="0"/>
          <p:nvPr/>
        </p:nvPicPr>
        <p:blipFill>
          <a:blip r:embed="rId4">
            <a:alphaModFix/>
          </a:blip>
          <a:stretch>
            <a:fillRect/>
          </a:stretch>
        </p:blipFill>
        <p:spPr>
          <a:xfrm>
            <a:off x="635500" y="1785411"/>
            <a:ext cx="3323250" cy="30879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4"/>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Challenges</a:t>
            </a:r>
            <a:endParaRPr/>
          </a:p>
        </p:txBody>
      </p:sp>
      <p:sp>
        <p:nvSpPr>
          <p:cNvPr id="323" name="Google Shape;323;p44"/>
          <p:cNvSpPr txBox="1"/>
          <p:nvPr>
            <p:ph idx="2" type="body"/>
          </p:nvPr>
        </p:nvSpPr>
        <p:spPr>
          <a:xfrm>
            <a:off x="456400" y="1983350"/>
            <a:ext cx="8113800" cy="2713200"/>
          </a:xfrm>
          <a:prstGeom prst="rect">
            <a:avLst/>
          </a:prstGeom>
        </p:spPr>
        <p:txBody>
          <a:bodyPr anchorCtr="0" anchor="t" bIns="91425" lIns="91425" spcFirstLastPara="1" rIns="91425" wrap="square" tIns="91425">
            <a:normAutofit lnSpcReduction="10000"/>
          </a:bodyPr>
          <a:lstStyle/>
          <a:p>
            <a:pPr indent="-339725" lvl="0" marL="457200" rtl="0" algn="l">
              <a:spcBef>
                <a:spcPts val="0"/>
              </a:spcBef>
              <a:spcAft>
                <a:spcPts val="0"/>
              </a:spcAft>
              <a:buSzPts val="1750"/>
              <a:buChar char="●"/>
            </a:pPr>
            <a:r>
              <a:rPr lang="en" sz="1750"/>
              <a:t>Datasets were not available for us to view and work with in a structured format</a:t>
            </a:r>
            <a:endParaRPr sz="1750"/>
          </a:p>
          <a:p>
            <a:pPr indent="-339725" lvl="0" marL="457200" rtl="0" algn="l">
              <a:spcBef>
                <a:spcPts val="0"/>
              </a:spcBef>
              <a:spcAft>
                <a:spcPts val="0"/>
              </a:spcAft>
              <a:buSzPts val="1750"/>
              <a:buChar char="●"/>
            </a:pPr>
            <a:r>
              <a:rPr lang="en" sz="1750"/>
              <a:t>Other municipalities contributed to the portal in ways that were not reasonably attainable for Landover Hills within the timeframe of this project</a:t>
            </a:r>
            <a:endParaRPr sz="1750"/>
          </a:p>
          <a:p>
            <a:pPr indent="-339725" lvl="0" marL="457200" rtl="0" algn="l">
              <a:spcBef>
                <a:spcPts val="0"/>
              </a:spcBef>
              <a:spcAft>
                <a:spcPts val="0"/>
              </a:spcAft>
              <a:buSzPts val="1750"/>
              <a:buChar char="●"/>
            </a:pPr>
            <a:r>
              <a:rPr lang="en" sz="1750"/>
              <a:t>Inaccurate/Outdated contact information for representatives from Maryland Open Data Portal</a:t>
            </a:r>
            <a:endParaRPr sz="1750"/>
          </a:p>
          <a:p>
            <a:pPr indent="0" lvl="0" marL="457200" rtl="0" algn="l">
              <a:spcBef>
                <a:spcPts val="1200"/>
              </a:spcBef>
              <a:spcAft>
                <a:spcPts val="1200"/>
              </a:spcAft>
              <a:buNone/>
            </a:pPr>
            <a:r>
              <a:t/>
            </a:r>
            <a:endParaRPr sz="175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5"/>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Recommendations</a:t>
            </a:r>
            <a:endParaRPr/>
          </a:p>
        </p:txBody>
      </p:sp>
      <p:sp>
        <p:nvSpPr>
          <p:cNvPr id="329" name="Google Shape;329;p45"/>
          <p:cNvSpPr txBox="1"/>
          <p:nvPr>
            <p:ph idx="2" type="body"/>
          </p:nvPr>
        </p:nvSpPr>
        <p:spPr>
          <a:xfrm>
            <a:off x="456400" y="1983350"/>
            <a:ext cx="8113800" cy="2713200"/>
          </a:xfrm>
          <a:prstGeom prst="rect">
            <a:avLst/>
          </a:prstGeom>
        </p:spPr>
        <p:txBody>
          <a:bodyPr anchorCtr="0" anchor="t" bIns="91425" lIns="91425" spcFirstLastPara="1" rIns="91425" wrap="square" tIns="91425">
            <a:normAutofit fontScale="92500" lnSpcReduction="10000"/>
          </a:bodyPr>
          <a:lstStyle/>
          <a:p>
            <a:pPr indent="-331390" lvl="0" marL="457200" rtl="0" algn="l">
              <a:spcBef>
                <a:spcPts val="0"/>
              </a:spcBef>
              <a:spcAft>
                <a:spcPts val="0"/>
              </a:spcAft>
              <a:buSzPct val="100000"/>
              <a:buChar char="●"/>
            </a:pPr>
            <a:r>
              <a:rPr lang="en" sz="1750"/>
              <a:t>Embed data dashboard into the Landover Hills website</a:t>
            </a:r>
            <a:endParaRPr sz="1750"/>
          </a:p>
          <a:p>
            <a:pPr indent="-331390" lvl="0" marL="457200" rtl="0" algn="l">
              <a:spcBef>
                <a:spcPts val="0"/>
              </a:spcBef>
              <a:spcAft>
                <a:spcPts val="0"/>
              </a:spcAft>
              <a:buSzPct val="100000"/>
              <a:buChar char="●"/>
            </a:pPr>
            <a:r>
              <a:rPr lang="en" sz="1750"/>
              <a:t>Find agencies within </a:t>
            </a:r>
            <a:r>
              <a:rPr lang="en" sz="1750"/>
              <a:t>the</a:t>
            </a:r>
            <a:r>
              <a:rPr lang="en" sz="1750"/>
              <a:t> town that can be tasked with formatting their data to be published to the Maryland Open Data Portal</a:t>
            </a:r>
            <a:endParaRPr sz="1750"/>
          </a:p>
          <a:p>
            <a:pPr indent="-331390" lvl="0" marL="457200" rtl="0" algn="l">
              <a:spcBef>
                <a:spcPts val="0"/>
              </a:spcBef>
              <a:spcAft>
                <a:spcPts val="0"/>
              </a:spcAft>
              <a:buSzPct val="100000"/>
              <a:buChar char="●"/>
            </a:pPr>
            <a:r>
              <a:rPr lang="en" sz="1750"/>
              <a:t>Consider Future Capstone Projects for</a:t>
            </a:r>
            <a:endParaRPr sz="1750"/>
          </a:p>
          <a:p>
            <a:pPr indent="-331390" lvl="1" marL="914400" rtl="0" algn="l">
              <a:spcBef>
                <a:spcPts val="0"/>
              </a:spcBef>
              <a:spcAft>
                <a:spcPts val="0"/>
              </a:spcAft>
              <a:buSzPct val="100000"/>
              <a:buChar char="○"/>
            </a:pPr>
            <a:r>
              <a:rPr lang="en" sz="1750"/>
              <a:t>Collecting and organizing municipal data into a centralized database</a:t>
            </a:r>
            <a:endParaRPr sz="1750"/>
          </a:p>
          <a:p>
            <a:pPr indent="-331390" lvl="1" marL="914400" rtl="0" algn="l">
              <a:spcBef>
                <a:spcPts val="0"/>
              </a:spcBef>
              <a:spcAft>
                <a:spcPts val="0"/>
              </a:spcAft>
              <a:buSzPct val="100000"/>
              <a:buChar char="○"/>
            </a:pPr>
            <a:r>
              <a:rPr lang="en" sz="1750"/>
              <a:t>Creating a whole Data Portal for Landover Hills (Building off of our Data Dashboard)</a:t>
            </a:r>
            <a:endParaRPr sz="1750"/>
          </a:p>
          <a:p>
            <a:pPr indent="-331390" lvl="1" marL="914400" rtl="0" algn="l">
              <a:spcBef>
                <a:spcPts val="0"/>
              </a:spcBef>
              <a:spcAft>
                <a:spcPts val="0"/>
              </a:spcAft>
              <a:buSzPct val="100000"/>
              <a:buChar char="○"/>
            </a:pPr>
            <a:r>
              <a:rPr lang="en" sz="1750"/>
              <a:t>Developing a relationship with the PG County Data Portal</a:t>
            </a:r>
            <a:endParaRPr sz="1750"/>
          </a:p>
          <a:p>
            <a:pPr indent="0" lvl="0" marL="457200" rtl="0" algn="l">
              <a:spcBef>
                <a:spcPts val="1200"/>
              </a:spcBef>
              <a:spcAft>
                <a:spcPts val="1200"/>
              </a:spcAft>
              <a:buNone/>
            </a:pPr>
            <a:r>
              <a:t/>
            </a:r>
            <a:endParaRPr sz="175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46"/>
          <p:cNvSpPr txBox="1"/>
          <p:nvPr>
            <p:ph type="title"/>
          </p:nvPr>
        </p:nvSpPr>
        <p:spPr>
          <a:xfrm>
            <a:off x="1248900" y="1777350"/>
            <a:ext cx="6646200" cy="1588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Any Questions?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32"/>
          <p:cNvSpPr txBox="1"/>
          <p:nvPr>
            <p:ph idx="4294967295" type="title"/>
          </p:nvPr>
        </p:nvSpPr>
        <p:spPr>
          <a:xfrm>
            <a:off x="281000" y="1655825"/>
            <a:ext cx="3108600" cy="164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Team Members</a:t>
            </a:r>
            <a:endParaRPr/>
          </a:p>
        </p:txBody>
      </p:sp>
      <p:sp>
        <p:nvSpPr>
          <p:cNvPr id="224" name="Google Shape;224;p32"/>
          <p:cNvSpPr/>
          <p:nvPr>
            <p:ph idx="5" type="pic"/>
          </p:nvPr>
        </p:nvSpPr>
        <p:spPr>
          <a:xfrm>
            <a:off x="3148638" y="182387"/>
            <a:ext cx="1643700" cy="1535100"/>
          </a:xfrm>
          <a:prstGeom prst="rect">
            <a:avLst/>
          </a:prstGeom>
        </p:spPr>
      </p:sp>
      <p:pic>
        <p:nvPicPr>
          <p:cNvPr id="225" name="Google Shape;225;p32" title="IMG_7599.jpg"/>
          <p:cNvPicPr preferRelativeResize="0"/>
          <p:nvPr>
            <p:ph idx="6" type="pic"/>
          </p:nvPr>
        </p:nvPicPr>
        <p:blipFill rotWithShape="1">
          <a:blip r:embed="rId3">
            <a:alphaModFix/>
          </a:blip>
          <a:srcRect b="15301" l="0" r="0" t="15301"/>
          <a:stretch/>
        </p:blipFill>
        <p:spPr>
          <a:xfrm>
            <a:off x="5103247" y="182387"/>
            <a:ext cx="1643700" cy="1535098"/>
          </a:xfrm>
          <a:prstGeom prst="rect">
            <a:avLst/>
          </a:prstGeom>
        </p:spPr>
      </p:pic>
      <p:pic>
        <p:nvPicPr>
          <p:cNvPr id="226" name="Google Shape;226;p32" title="136C8E4B-5251-4534-B46B-C54D154EB44E.jpeg"/>
          <p:cNvPicPr preferRelativeResize="0"/>
          <p:nvPr>
            <p:ph idx="7" type="pic"/>
          </p:nvPr>
        </p:nvPicPr>
        <p:blipFill rotWithShape="1">
          <a:blip r:embed="rId4">
            <a:alphaModFix/>
          </a:blip>
          <a:srcRect b="12596" l="0" r="0" t="12603"/>
          <a:stretch/>
        </p:blipFill>
        <p:spPr>
          <a:xfrm>
            <a:off x="7057857" y="182387"/>
            <a:ext cx="1643701" cy="1535101"/>
          </a:xfrm>
          <a:prstGeom prst="rect">
            <a:avLst/>
          </a:prstGeom>
        </p:spPr>
      </p:pic>
      <p:pic>
        <p:nvPicPr>
          <p:cNvPr id="227" name="Google Shape;227;p32" title="IMG_0032.png"/>
          <p:cNvPicPr preferRelativeResize="0"/>
          <p:nvPr>
            <p:ph idx="8" type="pic"/>
          </p:nvPr>
        </p:nvPicPr>
        <p:blipFill rotWithShape="1">
          <a:blip r:embed="rId5">
            <a:alphaModFix/>
          </a:blip>
          <a:srcRect b="11305" l="0" r="0" t="11313"/>
          <a:stretch/>
        </p:blipFill>
        <p:spPr>
          <a:xfrm>
            <a:off x="3032689" y="2584175"/>
            <a:ext cx="1759802" cy="1643402"/>
          </a:xfrm>
          <a:prstGeom prst="rect">
            <a:avLst/>
          </a:prstGeom>
        </p:spPr>
      </p:pic>
      <p:pic>
        <p:nvPicPr>
          <p:cNvPr id="228" name="Google Shape;228;p32" title="20240605_143402 (1).jpg"/>
          <p:cNvPicPr preferRelativeResize="0"/>
          <p:nvPr>
            <p:ph idx="9" type="pic"/>
          </p:nvPr>
        </p:nvPicPr>
        <p:blipFill rotWithShape="1">
          <a:blip r:embed="rId6">
            <a:alphaModFix/>
          </a:blip>
          <a:srcRect b="3300" l="12509" r="5138" t="13345"/>
          <a:stretch/>
        </p:blipFill>
        <p:spPr>
          <a:xfrm>
            <a:off x="5018775" y="2563797"/>
            <a:ext cx="1643699" cy="1663780"/>
          </a:xfrm>
          <a:prstGeom prst="rect">
            <a:avLst/>
          </a:prstGeom>
        </p:spPr>
      </p:pic>
      <p:pic>
        <p:nvPicPr>
          <p:cNvPr id="229" name="Google Shape;229;p32" title="B8DF72BF-E374-418F-AD07-C1823E7218C5.JPG"/>
          <p:cNvPicPr preferRelativeResize="0"/>
          <p:nvPr>
            <p:ph idx="13" type="pic"/>
          </p:nvPr>
        </p:nvPicPr>
        <p:blipFill rotWithShape="1">
          <a:blip r:embed="rId7">
            <a:alphaModFix/>
          </a:blip>
          <a:srcRect b="14981" l="0" r="0" t="14981"/>
          <a:stretch/>
        </p:blipFill>
        <p:spPr>
          <a:xfrm>
            <a:off x="6941750" y="2584045"/>
            <a:ext cx="1759800" cy="1650947"/>
          </a:xfrm>
          <a:prstGeom prst="rect">
            <a:avLst/>
          </a:prstGeom>
          <a:effectLst>
            <a:outerShdw blurRad="57150" rotWithShape="0" algn="bl" dir="5400000" dist="19050">
              <a:srgbClr val="000000">
                <a:alpha val="50000"/>
              </a:srgbClr>
            </a:outerShdw>
          </a:effectLst>
        </p:spPr>
      </p:pic>
      <p:sp>
        <p:nvSpPr>
          <p:cNvPr id="230" name="Google Shape;230;p32"/>
          <p:cNvSpPr txBox="1"/>
          <p:nvPr/>
        </p:nvSpPr>
        <p:spPr>
          <a:xfrm>
            <a:off x="3148775" y="1810150"/>
            <a:ext cx="16437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ubik"/>
                <a:ea typeface="Rubik"/>
                <a:cs typeface="Rubik"/>
                <a:sym typeface="Rubik"/>
              </a:rPr>
              <a:t>Project Manager:</a:t>
            </a:r>
            <a:endParaRPr>
              <a:solidFill>
                <a:schemeClr val="dk1"/>
              </a:solidFill>
              <a:latin typeface="Rubik"/>
              <a:ea typeface="Rubik"/>
              <a:cs typeface="Rubik"/>
              <a:sym typeface="Rubik"/>
            </a:endParaRPr>
          </a:p>
          <a:p>
            <a:pPr indent="0" lvl="0" marL="0" rtl="0" algn="ctr">
              <a:spcBef>
                <a:spcPts val="0"/>
              </a:spcBef>
              <a:spcAft>
                <a:spcPts val="0"/>
              </a:spcAft>
              <a:buNone/>
            </a:pPr>
            <a:r>
              <a:rPr lang="en">
                <a:solidFill>
                  <a:schemeClr val="dk1"/>
                </a:solidFill>
                <a:latin typeface="Rubik"/>
                <a:ea typeface="Rubik"/>
                <a:cs typeface="Rubik"/>
                <a:sym typeface="Rubik"/>
              </a:rPr>
              <a:t>Daniel Araj</a:t>
            </a:r>
            <a:endParaRPr>
              <a:solidFill>
                <a:schemeClr val="dk1"/>
              </a:solidFill>
              <a:latin typeface="Rubik"/>
              <a:ea typeface="Rubik"/>
              <a:cs typeface="Rubik"/>
              <a:sym typeface="Rubik"/>
            </a:endParaRPr>
          </a:p>
        </p:txBody>
      </p:sp>
      <p:sp>
        <p:nvSpPr>
          <p:cNvPr id="231" name="Google Shape;231;p32"/>
          <p:cNvSpPr txBox="1"/>
          <p:nvPr/>
        </p:nvSpPr>
        <p:spPr>
          <a:xfrm>
            <a:off x="5103250" y="1717463"/>
            <a:ext cx="16437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ubik"/>
                <a:ea typeface="Rubik"/>
                <a:cs typeface="Rubik"/>
                <a:sym typeface="Rubik"/>
              </a:rPr>
              <a:t>Data Dashboard Developer</a:t>
            </a:r>
            <a:r>
              <a:rPr lang="en">
                <a:solidFill>
                  <a:schemeClr val="dk1"/>
                </a:solidFill>
                <a:latin typeface="Rubik"/>
                <a:ea typeface="Rubik"/>
                <a:cs typeface="Rubik"/>
                <a:sym typeface="Rubik"/>
              </a:rPr>
              <a:t>:</a:t>
            </a:r>
            <a:endParaRPr>
              <a:solidFill>
                <a:schemeClr val="dk1"/>
              </a:solidFill>
              <a:latin typeface="Rubik"/>
              <a:ea typeface="Rubik"/>
              <a:cs typeface="Rubik"/>
              <a:sym typeface="Rubik"/>
            </a:endParaRPr>
          </a:p>
          <a:p>
            <a:pPr indent="0" lvl="0" marL="0" rtl="0" algn="ctr">
              <a:spcBef>
                <a:spcPts val="0"/>
              </a:spcBef>
              <a:spcAft>
                <a:spcPts val="0"/>
              </a:spcAft>
              <a:buClr>
                <a:srgbClr val="000000"/>
              </a:buClr>
              <a:buSzPts val="1100"/>
              <a:buFont typeface="Arial"/>
              <a:buNone/>
            </a:pPr>
            <a:r>
              <a:rPr lang="en">
                <a:solidFill>
                  <a:schemeClr val="dk1"/>
                </a:solidFill>
                <a:latin typeface="Rubik"/>
                <a:ea typeface="Rubik"/>
                <a:cs typeface="Rubik"/>
                <a:sym typeface="Rubik"/>
              </a:rPr>
              <a:t>Shishir Poreddy</a:t>
            </a:r>
            <a:endParaRPr>
              <a:solidFill>
                <a:schemeClr val="dk1"/>
              </a:solidFill>
              <a:latin typeface="Rubik"/>
              <a:ea typeface="Rubik"/>
              <a:cs typeface="Rubik"/>
              <a:sym typeface="Rubik"/>
            </a:endParaRPr>
          </a:p>
        </p:txBody>
      </p:sp>
      <p:sp>
        <p:nvSpPr>
          <p:cNvPr id="232" name="Google Shape;232;p32"/>
          <p:cNvSpPr txBox="1"/>
          <p:nvPr/>
        </p:nvSpPr>
        <p:spPr>
          <a:xfrm>
            <a:off x="7057725" y="1717475"/>
            <a:ext cx="16437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ubik"/>
                <a:ea typeface="Rubik"/>
                <a:cs typeface="Rubik"/>
                <a:sym typeface="Rubik"/>
              </a:rPr>
              <a:t>Requirements Coordinator</a:t>
            </a:r>
            <a:r>
              <a:rPr lang="en">
                <a:solidFill>
                  <a:schemeClr val="dk1"/>
                </a:solidFill>
                <a:latin typeface="Rubik"/>
                <a:ea typeface="Rubik"/>
                <a:cs typeface="Rubik"/>
                <a:sym typeface="Rubik"/>
              </a:rPr>
              <a:t>:</a:t>
            </a:r>
            <a:endParaRPr>
              <a:solidFill>
                <a:schemeClr val="dk1"/>
              </a:solidFill>
              <a:latin typeface="Rubik"/>
              <a:ea typeface="Rubik"/>
              <a:cs typeface="Rubik"/>
              <a:sym typeface="Rubik"/>
            </a:endParaRPr>
          </a:p>
          <a:p>
            <a:pPr indent="0" lvl="0" marL="0" rtl="0" algn="ctr">
              <a:spcBef>
                <a:spcPts val="0"/>
              </a:spcBef>
              <a:spcAft>
                <a:spcPts val="0"/>
              </a:spcAft>
              <a:buClr>
                <a:srgbClr val="000000"/>
              </a:buClr>
              <a:buSzPts val="1100"/>
              <a:buFont typeface="Arial"/>
              <a:buNone/>
            </a:pPr>
            <a:r>
              <a:rPr lang="en">
                <a:solidFill>
                  <a:schemeClr val="dk1"/>
                </a:solidFill>
                <a:latin typeface="Rubik"/>
                <a:ea typeface="Rubik"/>
                <a:cs typeface="Rubik"/>
                <a:sym typeface="Rubik"/>
              </a:rPr>
              <a:t>Ruth Ayele</a:t>
            </a:r>
            <a:endParaRPr>
              <a:solidFill>
                <a:schemeClr val="dk1"/>
              </a:solidFill>
              <a:latin typeface="Rubik"/>
              <a:ea typeface="Rubik"/>
              <a:cs typeface="Rubik"/>
              <a:sym typeface="Rubik"/>
            </a:endParaRPr>
          </a:p>
        </p:txBody>
      </p:sp>
      <p:sp>
        <p:nvSpPr>
          <p:cNvPr id="233" name="Google Shape;233;p32"/>
          <p:cNvSpPr txBox="1"/>
          <p:nvPr/>
        </p:nvSpPr>
        <p:spPr>
          <a:xfrm>
            <a:off x="3148650" y="4301700"/>
            <a:ext cx="16437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ubik"/>
                <a:ea typeface="Rubik"/>
                <a:cs typeface="Rubik"/>
                <a:sym typeface="Rubik"/>
              </a:rPr>
              <a:t>Data Analyst</a:t>
            </a:r>
            <a:r>
              <a:rPr lang="en">
                <a:solidFill>
                  <a:schemeClr val="dk1"/>
                </a:solidFill>
                <a:latin typeface="Rubik"/>
                <a:ea typeface="Rubik"/>
                <a:cs typeface="Rubik"/>
                <a:sym typeface="Rubik"/>
              </a:rPr>
              <a:t>:</a:t>
            </a:r>
            <a:endParaRPr>
              <a:solidFill>
                <a:schemeClr val="dk1"/>
              </a:solidFill>
              <a:latin typeface="Rubik"/>
              <a:ea typeface="Rubik"/>
              <a:cs typeface="Rubik"/>
              <a:sym typeface="Rubik"/>
            </a:endParaRPr>
          </a:p>
          <a:p>
            <a:pPr indent="0" lvl="0" marL="0" rtl="0" algn="ctr">
              <a:spcBef>
                <a:spcPts val="0"/>
              </a:spcBef>
              <a:spcAft>
                <a:spcPts val="0"/>
              </a:spcAft>
              <a:buNone/>
            </a:pPr>
            <a:r>
              <a:rPr lang="en">
                <a:solidFill>
                  <a:schemeClr val="dk1"/>
                </a:solidFill>
                <a:latin typeface="Rubik"/>
                <a:ea typeface="Rubik"/>
                <a:cs typeface="Rubik"/>
                <a:sym typeface="Rubik"/>
              </a:rPr>
              <a:t>Zulykath Lucero</a:t>
            </a:r>
            <a:endParaRPr>
              <a:solidFill>
                <a:schemeClr val="dk1"/>
              </a:solidFill>
              <a:latin typeface="Rubik"/>
              <a:ea typeface="Rubik"/>
              <a:cs typeface="Rubik"/>
              <a:sym typeface="Rubik"/>
            </a:endParaRPr>
          </a:p>
        </p:txBody>
      </p:sp>
      <p:sp>
        <p:nvSpPr>
          <p:cNvPr id="234" name="Google Shape;234;p32"/>
          <p:cNvSpPr txBox="1"/>
          <p:nvPr/>
        </p:nvSpPr>
        <p:spPr>
          <a:xfrm>
            <a:off x="5103250" y="4301700"/>
            <a:ext cx="16437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ubik"/>
                <a:ea typeface="Rubik"/>
                <a:cs typeface="Rubik"/>
                <a:sym typeface="Rubik"/>
              </a:rPr>
              <a:t>Data Analyst:</a:t>
            </a:r>
            <a:endParaRPr>
              <a:solidFill>
                <a:schemeClr val="dk1"/>
              </a:solidFill>
              <a:latin typeface="Rubik"/>
              <a:ea typeface="Rubik"/>
              <a:cs typeface="Rubik"/>
              <a:sym typeface="Rubik"/>
            </a:endParaRPr>
          </a:p>
          <a:p>
            <a:pPr indent="0" lvl="0" marL="0" rtl="0" algn="ctr">
              <a:spcBef>
                <a:spcPts val="0"/>
              </a:spcBef>
              <a:spcAft>
                <a:spcPts val="0"/>
              </a:spcAft>
              <a:buNone/>
            </a:pPr>
            <a:r>
              <a:rPr lang="en">
                <a:solidFill>
                  <a:schemeClr val="dk1"/>
                </a:solidFill>
                <a:latin typeface="Rubik"/>
                <a:ea typeface="Rubik"/>
                <a:cs typeface="Rubik"/>
                <a:sym typeface="Rubik"/>
              </a:rPr>
              <a:t>Arafat Bhuiyan</a:t>
            </a:r>
            <a:endParaRPr>
              <a:solidFill>
                <a:schemeClr val="dk1"/>
              </a:solidFill>
              <a:latin typeface="Rubik"/>
              <a:ea typeface="Rubik"/>
              <a:cs typeface="Rubik"/>
              <a:sym typeface="Rubik"/>
            </a:endParaRPr>
          </a:p>
        </p:txBody>
      </p:sp>
      <p:sp>
        <p:nvSpPr>
          <p:cNvPr id="235" name="Google Shape;235;p32"/>
          <p:cNvSpPr txBox="1"/>
          <p:nvPr/>
        </p:nvSpPr>
        <p:spPr>
          <a:xfrm>
            <a:off x="7057850" y="4227575"/>
            <a:ext cx="1643700" cy="654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solidFill>
                  <a:schemeClr val="dk1"/>
                </a:solidFill>
                <a:latin typeface="Rubik"/>
                <a:ea typeface="Rubik"/>
                <a:cs typeface="Rubik"/>
                <a:sym typeface="Rubik"/>
              </a:rPr>
              <a:t>Research Specialist</a:t>
            </a:r>
            <a:r>
              <a:rPr lang="en">
                <a:solidFill>
                  <a:schemeClr val="dk1"/>
                </a:solidFill>
                <a:latin typeface="Rubik"/>
                <a:ea typeface="Rubik"/>
                <a:cs typeface="Rubik"/>
                <a:sym typeface="Rubik"/>
              </a:rPr>
              <a:t>:</a:t>
            </a:r>
            <a:endParaRPr>
              <a:solidFill>
                <a:schemeClr val="dk1"/>
              </a:solidFill>
              <a:latin typeface="Rubik"/>
              <a:ea typeface="Rubik"/>
              <a:cs typeface="Rubik"/>
              <a:sym typeface="Rubik"/>
            </a:endParaRPr>
          </a:p>
          <a:p>
            <a:pPr indent="0" lvl="0" marL="0" rtl="0" algn="ctr">
              <a:spcBef>
                <a:spcPts val="0"/>
              </a:spcBef>
              <a:spcAft>
                <a:spcPts val="0"/>
              </a:spcAft>
              <a:buNone/>
            </a:pPr>
            <a:r>
              <a:rPr lang="en">
                <a:solidFill>
                  <a:schemeClr val="dk1"/>
                </a:solidFill>
                <a:latin typeface="Rubik"/>
                <a:ea typeface="Rubik"/>
                <a:cs typeface="Rubik"/>
                <a:sym typeface="Rubik"/>
              </a:rPr>
              <a:t>Avindra Mahesh</a:t>
            </a:r>
            <a:endParaRPr>
              <a:solidFill>
                <a:schemeClr val="dk1"/>
              </a:solidFill>
              <a:latin typeface="Rubik"/>
              <a:ea typeface="Rubik"/>
              <a:cs typeface="Rubik"/>
              <a:sym typeface="Rubik"/>
            </a:endParaRPr>
          </a:p>
        </p:txBody>
      </p:sp>
      <p:pic>
        <p:nvPicPr>
          <p:cNvPr id="236" name="Google Shape;236;p32"/>
          <p:cNvPicPr preferRelativeResize="0"/>
          <p:nvPr/>
        </p:nvPicPr>
        <p:blipFill rotWithShape="1">
          <a:blip r:embed="rId8">
            <a:alphaModFix/>
          </a:blip>
          <a:srcRect b="29477" l="0" r="0" t="26722"/>
          <a:stretch/>
        </p:blipFill>
        <p:spPr>
          <a:xfrm>
            <a:off x="3148650" y="182375"/>
            <a:ext cx="1643700" cy="156075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33"/>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Agenda</a:t>
            </a:r>
            <a:endParaRPr/>
          </a:p>
        </p:txBody>
      </p:sp>
      <p:sp>
        <p:nvSpPr>
          <p:cNvPr id="242" name="Google Shape;242;p33"/>
          <p:cNvSpPr txBox="1"/>
          <p:nvPr>
            <p:ph idx="1" type="subTitle"/>
          </p:nvPr>
        </p:nvSpPr>
        <p:spPr>
          <a:xfrm>
            <a:off x="635500" y="1092900"/>
            <a:ext cx="7836900" cy="4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we will be going over today:</a:t>
            </a:r>
            <a:endParaRPr/>
          </a:p>
        </p:txBody>
      </p:sp>
      <p:sp>
        <p:nvSpPr>
          <p:cNvPr id="243" name="Google Shape;243;p33"/>
          <p:cNvSpPr txBox="1"/>
          <p:nvPr>
            <p:ph idx="2" type="body"/>
          </p:nvPr>
        </p:nvSpPr>
        <p:spPr>
          <a:xfrm>
            <a:off x="456400" y="1983350"/>
            <a:ext cx="8113800" cy="2713200"/>
          </a:xfrm>
          <a:prstGeom prst="rect">
            <a:avLst/>
          </a:prstGeom>
        </p:spPr>
        <p:txBody>
          <a:bodyPr anchorCtr="0" anchor="t" bIns="91425" lIns="91425" spcFirstLastPara="1" rIns="91425" wrap="square" tIns="91425">
            <a:normAutofit/>
          </a:bodyPr>
          <a:lstStyle/>
          <a:p>
            <a:pPr indent="-384175" lvl="0" marL="457200" rtl="0" algn="l">
              <a:spcBef>
                <a:spcPts val="0"/>
              </a:spcBef>
              <a:spcAft>
                <a:spcPts val="0"/>
              </a:spcAft>
              <a:buSzPts val="2450"/>
              <a:buAutoNum type="arabicPeriod"/>
            </a:pPr>
            <a:r>
              <a:rPr lang="en" sz="2450"/>
              <a:t>Introduction &amp; Project Context</a:t>
            </a:r>
            <a:endParaRPr sz="2450"/>
          </a:p>
          <a:p>
            <a:pPr indent="-384175" lvl="0" marL="457200" rtl="0" algn="l">
              <a:spcBef>
                <a:spcPts val="0"/>
              </a:spcBef>
              <a:spcAft>
                <a:spcPts val="0"/>
              </a:spcAft>
              <a:buSzPts val="2450"/>
              <a:buAutoNum type="arabicPeriod"/>
            </a:pPr>
            <a:r>
              <a:rPr lang="en" sz="2450"/>
              <a:t>Project Requirements</a:t>
            </a:r>
            <a:endParaRPr sz="2450"/>
          </a:p>
          <a:p>
            <a:pPr indent="-384175" lvl="0" marL="457200" rtl="0" algn="l">
              <a:spcBef>
                <a:spcPts val="0"/>
              </a:spcBef>
              <a:spcAft>
                <a:spcPts val="0"/>
              </a:spcAft>
              <a:buSzPts val="2450"/>
              <a:buAutoNum type="arabicPeriod"/>
            </a:pPr>
            <a:r>
              <a:rPr lang="en" sz="2450"/>
              <a:t>Preview of Deliverables</a:t>
            </a:r>
            <a:endParaRPr sz="2450"/>
          </a:p>
          <a:p>
            <a:pPr indent="-384175" lvl="0" marL="457200" rtl="0" algn="l">
              <a:spcBef>
                <a:spcPts val="0"/>
              </a:spcBef>
              <a:spcAft>
                <a:spcPts val="0"/>
              </a:spcAft>
              <a:buSzPts val="2450"/>
              <a:buAutoNum type="arabicPeriod"/>
            </a:pPr>
            <a:r>
              <a:rPr lang="en" sz="2450"/>
              <a:t>Technical Challenges</a:t>
            </a:r>
            <a:endParaRPr sz="2450"/>
          </a:p>
          <a:p>
            <a:pPr indent="-384175" lvl="0" marL="457200" rtl="0" algn="l">
              <a:spcBef>
                <a:spcPts val="0"/>
              </a:spcBef>
              <a:spcAft>
                <a:spcPts val="0"/>
              </a:spcAft>
              <a:buSzPts val="2450"/>
              <a:buAutoNum type="arabicPeriod"/>
            </a:pPr>
            <a:r>
              <a:rPr lang="en" sz="2450"/>
              <a:t>Recommendations</a:t>
            </a:r>
            <a:endParaRPr sz="245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635500" y="228600"/>
            <a:ext cx="7836900" cy="865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en"/>
              <a:t>Introduction &amp; Project Context</a:t>
            </a:r>
            <a:endParaRPr/>
          </a:p>
        </p:txBody>
      </p:sp>
      <p:sp>
        <p:nvSpPr>
          <p:cNvPr id="249" name="Google Shape;249;p34"/>
          <p:cNvSpPr txBox="1"/>
          <p:nvPr>
            <p:ph idx="2" type="body"/>
          </p:nvPr>
        </p:nvSpPr>
        <p:spPr>
          <a:xfrm>
            <a:off x="456400" y="1983350"/>
            <a:ext cx="8113800" cy="2713200"/>
          </a:xfrm>
          <a:prstGeom prst="rect">
            <a:avLst/>
          </a:prstGeom>
        </p:spPr>
        <p:txBody>
          <a:bodyPr anchorCtr="0" anchor="t" bIns="91425" lIns="91425" spcFirstLastPara="1" rIns="91425" wrap="square" tIns="91425">
            <a:normAutofit/>
          </a:bodyPr>
          <a:lstStyle/>
          <a:p>
            <a:pPr indent="-339725" lvl="0" marL="457200" rtl="0" algn="l">
              <a:spcBef>
                <a:spcPts val="0"/>
              </a:spcBef>
              <a:spcAft>
                <a:spcPts val="0"/>
              </a:spcAft>
              <a:buSzPts val="1750"/>
              <a:buChar char="●"/>
            </a:pPr>
            <a:r>
              <a:rPr lang="en" sz="1750"/>
              <a:t>The town of Landover Hills is looking to contribute to the Maryland Open Data Portal with their municipal data</a:t>
            </a:r>
            <a:endParaRPr sz="1750"/>
          </a:p>
          <a:p>
            <a:pPr indent="-339725" lvl="0" marL="457200" rtl="0" algn="l">
              <a:spcBef>
                <a:spcPts val="0"/>
              </a:spcBef>
              <a:spcAft>
                <a:spcPts val="0"/>
              </a:spcAft>
              <a:buSzPts val="1750"/>
              <a:buChar char="●"/>
            </a:pPr>
            <a:r>
              <a:rPr lang="en" sz="1750"/>
              <a:t>Our client wants to develop a plan for how the town can collect, format, and submit local data into the portal</a:t>
            </a:r>
            <a:endParaRPr sz="1750"/>
          </a:p>
          <a:p>
            <a:pPr indent="-339725" lvl="0" marL="457200" rtl="0" algn="l">
              <a:spcBef>
                <a:spcPts val="0"/>
              </a:spcBef>
              <a:spcAft>
                <a:spcPts val="0"/>
              </a:spcAft>
              <a:buSzPts val="1750"/>
              <a:buChar char="●"/>
            </a:pPr>
            <a:r>
              <a:rPr lang="en" sz="1750"/>
              <a:t>The town of Landover Hills had limited personnel, funding, and data infrastructure in place </a:t>
            </a:r>
            <a:endParaRPr sz="1750"/>
          </a:p>
        </p:txBody>
      </p:sp>
      <p:sp>
        <p:nvSpPr>
          <p:cNvPr id="250" name="Google Shape;250;p34"/>
          <p:cNvSpPr txBox="1"/>
          <p:nvPr>
            <p:ph idx="1" type="subTitle"/>
          </p:nvPr>
        </p:nvSpPr>
        <p:spPr>
          <a:xfrm>
            <a:off x="635500" y="1092900"/>
            <a:ext cx="7836900" cy="4410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The Problem:</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5"/>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Project Requirements</a:t>
            </a:r>
            <a:endParaRPr/>
          </a:p>
        </p:txBody>
      </p:sp>
      <p:sp>
        <p:nvSpPr>
          <p:cNvPr id="256" name="Google Shape;256;p35"/>
          <p:cNvSpPr txBox="1"/>
          <p:nvPr>
            <p:ph idx="2" type="body"/>
          </p:nvPr>
        </p:nvSpPr>
        <p:spPr>
          <a:xfrm>
            <a:off x="456400" y="1983350"/>
            <a:ext cx="8113800" cy="2713200"/>
          </a:xfrm>
          <a:prstGeom prst="rect">
            <a:avLst/>
          </a:prstGeom>
        </p:spPr>
        <p:txBody>
          <a:bodyPr anchorCtr="0" anchor="t" bIns="91425" lIns="91425" spcFirstLastPara="1" rIns="91425" wrap="square" tIns="91425">
            <a:normAutofit fontScale="77500" lnSpcReduction="20000"/>
          </a:bodyPr>
          <a:lstStyle/>
          <a:p>
            <a:pPr indent="-314721" lvl="0" marL="457200" rtl="0" algn="l">
              <a:spcBef>
                <a:spcPts val="0"/>
              </a:spcBef>
              <a:spcAft>
                <a:spcPts val="0"/>
              </a:spcAft>
              <a:buSzPct val="100000"/>
              <a:buChar char="●"/>
            </a:pPr>
            <a:r>
              <a:rPr lang="en" sz="1750"/>
              <a:t>Original Requirements</a:t>
            </a:r>
            <a:endParaRPr sz="1750"/>
          </a:p>
          <a:p>
            <a:pPr indent="-314721" lvl="1" marL="914400" rtl="0" algn="l">
              <a:spcBef>
                <a:spcPts val="0"/>
              </a:spcBef>
              <a:spcAft>
                <a:spcPts val="0"/>
              </a:spcAft>
              <a:buSzPct val="100000"/>
              <a:buChar char="○"/>
            </a:pPr>
            <a:r>
              <a:rPr lang="en" sz="1750"/>
              <a:t>Data Needs Report – A summary of the specific data categories requested by the state for municipal contributions.</a:t>
            </a:r>
            <a:endParaRPr sz="1750"/>
          </a:p>
          <a:p>
            <a:pPr indent="-314721" lvl="1" marL="914400" rtl="0" algn="l">
              <a:spcBef>
                <a:spcPts val="0"/>
              </a:spcBef>
              <a:spcAft>
                <a:spcPts val="0"/>
              </a:spcAft>
              <a:buSzPct val="100000"/>
              <a:buChar char="○"/>
            </a:pPr>
            <a:r>
              <a:rPr lang="en" sz="1750"/>
              <a:t>Municipal Data Assessment – An inventory of existing data available in Landover Hills and an analysis of any gaps.</a:t>
            </a:r>
            <a:endParaRPr sz="1750"/>
          </a:p>
          <a:p>
            <a:pPr indent="-314721" lvl="1" marL="914400" rtl="0" algn="l">
              <a:spcBef>
                <a:spcPts val="0"/>
              </a:spcBef>
              <a:spcAft>
                <a:spcPts val="0"/>
              </a:spcAft>
              <a:buSzPct val="100000"/>
              <a:buChar char="○"/>
            </a:pPr>
            <a:r>
              <a:rPr lang="en" sz="1750"/>
              <a:t>Best Practices Review – A comparative analysis of how other municipalities have successfully contributed to the portal.</a:t>
            </a:r>
            <a:endParaRPr sz="1750"/>
          </a:p>
          <a:p>
            <a:pPr indent="-314721" lvl="1" marL="914400" rtl="0" algn="l">
              <a:spcBef>
                <a:spcPts val="0"/>
              </a:spcBef>
              <a:spcAft>
                <a:spcPts val="0"/>
              </a:spcAft>
              <a:buSzPct val="100000"/>
              <a:buChar char="○"/>
            </a:pPr>
            <a:r>
              <a:rPr lang="en" sz="1750"/>
              <a:t>Implementation Plan – A step-by-step guide for Landover Hills to format, organize, and submit its data to the Maryland Open Data Portal</a:t>
            </a:r>
            <a:endParaRPr sz="1750"/>
          </a:p>
          <a:p>
            <a:pPr indent="-314721" lvl="1" marL="914400" rtl="0" algn="l">
              <a:spcBef>
                <a:spcPts val="0"/>
              </a:spcBef>
              <a:spcAft>
                <a:spcPts val="0"/>
              </a:spcAft>
              <a:buSzPct val="100000"/>
              <a:buChar char="○"/>
            </a:pPr>
            <a:r>
              <a:rPr lang="en" sz="1750"/>
              <a:t>Final report and presentation to stakeholders, including recommended next steps</a:t>
            </a:r>
            <a:endParaRPr sz="1750"/>
          </a:p>
          <a:p>
            <a:pPr indent="-314721" lvl="0" marL="457200" rtl="0" algn="l">
              <a:spcBef>
                <a:spcPts val="0"/>
              </a:spcBef>
              <a:spcAft>
                <a:spcPts val="0"/>
              </a:spcAft>
              <a:buSzPct val="100000"/>
              <a:buChar char="●"/>
            </a:pPr>
            <a:r>
              <a:rPr lang="en" sz="1750"/>
              <a:t>Requirement Changes</a:t>
            </a:r>
            <a:endParaRPr sz="1750"/>
          </a:p>
          <a:p>
            <a:pPr indent="-314721" lvl="1" marL="914400" rtl="0" algn="l">
              <a:spcBef>
                <a:spcPts val="0"/>
              </a:spcBef>
              <a:spcAft>
                <a:spcPts val="0"/>
              </a:spcAft>
              <a:buSzPct val="100000"/>
              <a:buChar char="○"/>
            </a:pPr>
            <a:r>
              <a:rPr lang="en" sz="1750"/>
              <a:t>Added the creation of a data dashboard for the client to display on their website</a:t>
            </a:r>
            <a:endParaRPr sz="1750"/>
          </a:p>
        </p:txBody>
      </p:sp>
      <p:sp>
        <p:nvSpPr>
          <p:cNvPr id="257" name="Google Shape;257;p35"/>
          <p:cNvSpPr txBox="1"/>
          <p:nvPr/>
        </p:nvSpPr>
        <p:spPr>
          <a:xfrm>
            <a:off x="1856550" y="1057325"/>
            <a:ext cx="5430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accent1"/>
                </a:solidFill>
                <a:latin typeface="Young Serif"/>
                <a:ea typeface="Young Serif"/>
                <a:cs typeface="Young Serif"/>
                <a:sym typeface="Young Serif"/>
              </a:rPr>
              <a:t>The Solution:</a:t>
            </a:r>
            <a:endParaRPr sz="2000">
              <a:solidFill>
                <a:schemeClr val="accent1"/>
              </a:solidFill>
              <a:latin typeface="Young Serif"/>
              <a:ea typeface="Young Serif"/>
              <a:cs typeface="Young Serif"/>
              <a:sym typeface="Young Serif"/>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6"/>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Data Needs Report</a:t>
            </a:r>
            <a:endParaRPr/>
          </a:p>
        </p:txBody>
      </p:sp>
      <p:sp>
        <p:nvSpPr>
          <p:cNvPr id="263" name="Google Shape;263;p36"/>
          <p:cNvSpPr txBox="1"/>
          <p:nvPr>
            <p:ph idx="3" type="body"/>
          </p:nvPr>
        </p:nvSpPr>
        <p:spPr>
          <a:xfrm>
            <a:off x="283150" y="1913900"/>
            <a:ext cx="4156800" cy="289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750"/>
          </a:p>
          <a:p>
            <a:pPr indent="0" lvl="0" marL="0" rtl="0" algn="l">
              <a:spcBef>
                <a:spcPts val="1200"/>
              </a:spcBef>
              <a:spcAft>
                <a:spcPts val="0"/>
              </a:spcAft>
              <a:buNone/>
            </a:pPr>
            <a:r>
              <a:rPr lang="en" sz="1750"/>
              <a:t>Key categ</a:t>
            </a:r>
            <a:r>
              <a:rPr lang="en" sz="1700">
                <a:solidFill>
                  <a:srgbClr val="FFFFFF"/>
                </a:solidFill>
              </a:rPr>
              <a:t>ories selected based on their relevance, feasibility, and potential benefit to the Town of Landover Hills' open data initiatives:</a:t>
            </a:r>
            <a:endParaRPr sz="1700">
              <a:solidFill>
                <a:srgbClr val="FFFFFF"/>
              </a:solidFill>
            </a:endParaRPr>
          </a:p>
          <a:p>
            <a:pPr indent="0" lvl="0" marL="0" rtl="0" algn="l">
              <a:spcBef>
                <a:spcPts val="1200"/>
              </a:spcBef>
              <a:spcAft>
                <a:spcPts val="1200"/>
              </a:spcAft>
              <a:buNone/>
            </a:pPr>
            <a:r>
              <a:t/>
            </a:r>
            <a:endParaRPr sz="1750"/>
          </a:p>
        </p:txBody>
      </p:sp>
      <p:sp>
        <p:nvSpPr>
          <p:cNvPr id="264" name="Google Shape;264;p36"/>
          <p:cNvSpPr txBox="1"/>
          <p:nvPr/>
        </p:nvSpPr>
        <p:spPr>
          <a:xfrm>
            <a:off x="389825" y="996200"/>
            <a:ext cx="8472300" cy="9177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t/>
            </a:r>
            <a:endParaRPr sz="1750">
              <a:solidFill>
                <a:schemeClr val="lt2"/>
              </a:solidFill>
              <a:latin typeface="Rubik"/>
              <a:ea typeface="Rubik"/>
              <a:cs typeface="Rubik"/>
              <a:sym typeface="Rubik"/>
            </a:endParaRPr>
          </a:p>
          <a:p>
            <a:pPr indent="0" lvl="0" marL="0" rtl="0" algn="ctr">
              <a:lnSpc>
                <a:spcPct val="115000"/>
              </a:lnSpc>
              <a:spcBef>
                <a:spcPts val="1200"/>
              </a:spcBef>
              <a:spcAft>
                <a:spcPts val="1200"/>
              </a:spcAft>
              <a:buNone/>
            </a:pPr>
            <a:r>
              <a:rPr lang="en" sz="1750">
                <a:solidFill>
                  <a:schemeClr val="lt2"/>
                </a:solidFill>
                <a:latin typeface="Rubik"/>
                <a:ea typeface="Rubik"/>
                <a:cs typeface="Rubik"/>
                <a:sym typeface="Rubik"/>
              </a:rPr>
              <a:t> </a:t>
            </a:r>
            <a:endParaRPr sz="1750">
              <a:solidFill>
                <a:schemeClr val="lt2"/>
              </a:solidFill>
              <a:latin typeface="Rubik"/>
              <a:ea typeface="Rubik"/>
              <a:cs typeface="Rubik"/>
              <a:sym typeface="Rubik"/>
            </a:endParaRPr>
          </a:p>
        </p:txBody>
      </p:sp>
      <p:sp>
        <p:nvSpPr>
          <p:cNvPr id="265" name="Google Shape;265;p36"/>
          <p:cNvSpPr txBox="1"/>
          <p:nvPr>
            <p:ph idx="1" type="subTitle"/>
          </p:nvPr>
        </p:nvSpPr>
        <p:spPr>
          <a:xfrm>
            <a:off x="4572000" y="1767575"/>
            <a:ext cx="4469700" cy="3192000"/>
          </a:xfrm>
          <a:prstGeom prst="rect">
            <a:avLst/>
          </a:prstGeom>
        </p:spPr>
        <p:txBody>
          <a:bodyPr anchorCtr="0" anchor="ctr" bIns="91425" lIns="91425" spcFirstLastPara="1" rIns="91425" wrap="square" tIns="91425">
            <a:noAutofit/>
          </a:bodyPr>
          <a:lstStyle/>
          <a:p>
            <a:pPr indent="-339725" lvl="0" marL="457200" rtl="0" algn="l">
              <a:spcBef>
                <a:spcPts val="0"/>
              </a:spcBef>
              <a:spcAft>
                <a:spcPts val="0"/>
              </a:spcAft>
              <a:buClr>
                <a:schemeClr val="dk1"/>
              </a:buClr>
              <a:buSzPts val="1750"/>
              <a:buAutoNum type="arabicPeriod"/>
            </a:pPr>
            <a:r>
              <a:rPr lang="en" sz="1750">
                <a:solidFill>
                  <a:schemeClr val="dk1"/>
                </a:solidFill>
              </a:rPr>
              <a:t>Administrative</a:t>
            </a:r>
            <a:endParaRPr sz="1750">
              <a:solidFill>
                <a:schemeClr val="dk1"/>
              </a:solidFill>
            </a:endParaRPr>
          </a:p>
          <a:p>
            <a:pPr indent="-339725" lvl="0" marL="457200" rtl="0" algn="l">
              <a:spcBef>
                <a:spcPts val="0"/>
              </a:spcBef>
              <a:spcAft>
                <a:spcPts val="0"/>
              </a:spcAft>
              <a:buClr>
                <a:schemeClr val="dk1"/>
              </a:buClr>
              <a:buSzPts val="1750"/>
              <a:buAutoNum type="arabicPeriod"/>
            </a:pPr>
            <a:r>
              <a:rPr lang="en" sz="1750">
                <a:solidFill>
                  <a:schemeClr val="dk1"/>
                </a:solidFill>
              </a:rPr>
              <a:t>Budget</a:t>
            </a:r>
            <a:endParaRPr sz="1750">
              <a:solidFill>
                <a:schemeClr val="dk1"/>
              </a:solidFill>
            </a:endParaRPr>
          </a:p>
          <a:p>
            <a:pPr indent="-339725" lvl="0" marL="457200" rtl="0" algn="l">
              <a:spcBef>
                <a:spcPts val="0"/>
              </a:spcBef>
              <a:spcAft>
                <a:spcPts val="0"/>
              </a:spcAft>
              <a:buClr>
                <a:schemeClr val="dk1"/>
              </a:buClr>
              <a:buSzPts val="1750"/>
              <a:buAutoNum type="arabicPeriod"/>
            </a:pPr>
            <a:r>
              <a:rPr lang="en" sz="1750">
                <a:solidFill>
                  <a:schemeClr val="dk1"/>
                </a:solidFill>
              </a:rPr>
              <a:t>Business &amp; Economy </a:t>
            </a:r>
            <a:endParaRPr sz="1750">
              <a:solidFill>
                <a:schemeClr val="dk1"/>
              </a:solidFill>
            </a:endParaRPr>
          </a:p>
          <a:p>
            <a:pPr indent="-339725" lvl="0" marL="457200" rtl="0" algn="l">
              <a:spcBef>
                <a:spcPts val="0"/>
              </a:spcBef>
              <a:spcAft>
                <a:spcPts val="0"/>
              </a:spcAft>
              <a:buClr>
                <a:schemeClr val="dk1"/>
              </a:buClr>
              <a:buSzPts val="1750"/>
              <a:buAutoNum type="arabicPeriod"/>
            </a:pPr>
            <a:r>
              <a:rPr lang="en" sz="1750">
                <a:solidFill>
                  <a:schemeClr val="dk1"/>
                </a:solidFill>
              </a:rPr>
              <a:t>Demographic</a:t>
            </a:r>
            <a:endParaRPr sz="1750">
              <a:solidFill>
                <a:schemeClr val="dk1"/>
              </a:solidFill>
            </a:endParaRPr>
          </a:p>
          <a:p>
            <a:pPr indent="-339725" lvl="0" marL="457200" rtl="0" algn="l">
              <a:spcBef>
                <a:spcPts val="0"/>
              </a:spcBef>
              <a:spcAft>
                <a:spcPts val="0"/>
              </a:spcAft>
              <a:buClr>
                <a:schemeClr val="dk1"/>
              </a:buClr>
              <a:buSzPts val="1750"/>
              <a:buAutoNum type="arabicPeriod"/>
            </a:pPr>
            <a:r>
              <a:rPr lang="en" sz="1750">
                <a:solidFill>
                  <a:schemeClr val="dk1"/>
                </a:solidFill>
              </a:rPr>
              <a:t>Education </a:t>
            </a:r>
            <a:endParaRPr sz="1750">
              <a:solidFill>
                <a:schemeClr val="dk1"/>
              </a:solidFill>
            </a:endParaRPr>
          </a:p>
          <a:p>
            <a:pPr indent="-339725" lvl="0" marL="457200" rtl="0" algn="l">
              <a:spcBef>
                <a:spcPts val="0"/>
              </a:spcBef>
              <a:spcAft>
                <a:spcPts val="0"/>
              </a:spcAft>
              <a:buClr>
                <a:schemeClr val="dk1"/>
              </a:buClr>
              <a:buSzPts val="1750"/>
              <a:buAutoNum type="arabicPeriod"/>
            </a:pPr>
            <a:r>
              <a:rPr lang="en" sz="1750">
                <a:solidFill>
                  <a:schemeClr val="dk1"/>
                </a:solidFill>
              </a:rPr>
              <a:t>Environment</a:t>
            </a:r>
            <a:endParaRPr sz="1750">
              <a:solidFill>
                <a:schemeClr val="dk1"/>
              </a:solidFill>
            </a:endParaRPr>
          </a:p>
          <a:p>
            <a:pPr indent="-339725" lvl="0" marL="457200" rtl="0" algn="l">
              <a:spcBef>
                <a:spcPts val="0"/>
              </a:spcBef>
              <a:spcAft>
                <a:spcPts val="0"/>
              </a:spcAft>
              <a:buClr>
                <a:schemeClr val="dk1"/>
              </a:buClr>
              <a:buSzPts val="1750"/>
              <a:buAutoNum type="arabicPeriod"/>
            </a:pPr>
            <a:r>
              <a:rPr lang="en" sz="1750">
                <a:solidFill>
                  <a:schemeClr val="dk1"/>
                </a:solidFill>
              </a:rPr>
              <a:t>Health</a:t>
            </a:r>
            <a:endParaRPr sz="1750">
              <a:solidFill>
                <a:schemeClr val="dk1"/>
              </a:solidFill>
            </a:endParaRPr>
          </a:p>
          <a:p>
            <a:pPr indent="-339725" lvl="0" marL="457200" rtl="0" algn="l">
              <a:spcBef>
                <a:spcPts val="0"/>
              </a:spcBef>
              <a:spcAft>
                <a:spcPts val="0"/>
              </a:spcAft>
              <a:buClr>
                <a:schemeClr val="dk1"/>
              </a:buClr>
              <a:buSzPts val="1750"/>
              <a:buAutoNum type="arabicPeriod"/>
            </a:pPr>
            <a:r>
              <a:rPr lang="en" sz="1750">
                <a:solidFill>
                  <a:schemeClr val="dk1"/>
                </a:solidFill>
              </a:rPr>
              <a:t>Planning</a:t>
            </a:r>
            <a:endParaRPr sz="1750">
              <a:solidFill>
                <a:schemeClr val="dk1"/>
              </a:solidFill>
            </a:endParaRPr>
          </a:p>
          <a:p>
            <a:pPr indent="-339725" lvl="0" marL="457200" rtl="0" algn="l">
              <a:spcBef>
                <a:spcPts val="0"/>
              </a:spcBef>
              <a:spcAft>
                <a:spcPts val="0"/>
              </a:spcAft>
              <a:buClr>
                <a:schemeClr val="dk1"/>
              </a:buClr>
              <a:buSzPts val="1750"/>
              <a:buAutoNum type="arabicPeriod"/>
            </a:pPr>
            <a:r>
              <a:rPr lang="en" sz="1750">
                <a:solidFill>
                  <a:schemeClr val="dk1"/>
                </a:solidFill>
              </a:rPr>
              <a:t>Public Safety </a:t>
            </a:r>
            <a:endParaRPr sz="1750">
              <a:solidFill>
                <a:schemeClr val="dk1"/>
              </a:solidFill>
            </a:endParaRPr>
          </a:p>
          <a:p>
            <a:pPr indent="-339725" lvl="0" marL="457200" rtl="0" algn="l">
              <a:spcBef>
                <a:spcPts val="0"/>
              </a:spcBef>
              <a:spcAft>
                <a:spcPts val="0"/>
              </a:spcAft>
              <a:buClr>
                <a:schemeClr val="dk1"/>
              </a:buClr>
              <a:buSzPts val="1750"/>
              <a:buAutoNum type="arabicPeriod"/>
            </a:pPr>
            <a:r>
              <a:rPr lang="en" sz="1750">
                <a:solidFill>
                  <a:schemeClr val="dk1"/>
                </a:solidFill>
              </a:rPr>
              <a:t>Transportation </a:t>
            </a:r>
            <a:endParaRPr sz="1750">
              <a:solidFill>
                <a:schemeClr val="dk1"/>
              </a:solidFill>
            </a:endParaRPr>
          </a:p>
          <a:p>
            <a:pPr indent="0" lvl="0" marL="0" rtl="0" algn="l">
              <a:spcBef>
                <a:spcPts val="0"/>
              </a:spcBef>
              <a:spcAft>
                <a:spcPts val="0"/>
              </a:spcAft>
              <a:buNone/>
            </a:pPr>
            <a:r>
              <a:t/>
            </a:r>
            <a:endParaRPr sz="175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 name="Shape 269"/>
        <p:cNvGrpSpPr/>
        <p:nvPr/>
      </p:nvGrpSpPr>
      <p:grpSpPr>
        <a:xfrm>
          <a:off x="0" y="0"/>
          <a:ext cx="0" cy="0"/>
          <a:chOff x="0" y="0"/>
          <a:chExt cx="0" cy="0"/>
        </a:xfrm>
      </p:grpSpPr>
      <p:sp>
        <p:nvSpPr>
          <p:cNvPr id="270" name="Google Shape;270;p37"/>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Municipal Data Assessment</a:t>
            </a:r>
            <a:endParaRPr/>
          </a:p>
        </p:txBody>
      </p:sp>
      <p:sp>
        <p:nvSpPr>
          <p:cNvPr id="271" name="Google Shape;271;p37"/>
          <p:cNvSpPr txBox="1"/>
          <p:nvPr>
            <p:ph idx="3" type="body"/>
          </p:nvPr>
        </p:nvSpPr>
        <p:spPr>
          <a:xfrm>
            <a:off x="338025" y="1836300"/>
            <a:ext cx="4010700" cy="29058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lang="en" sz="1348"/>
              <a:t>Existing Data:</a:t>
            </a:r>
            <a:endParaRPr sz="1348"/>
          </a:p>
          <a:p>
            <a:pPr indent="-314245" lvl="0" marL="457200" rtl="0" algn="l">
              <a:lnSpc>
                <a:spcPct val="105000"/>
              </a:lnSpc>
              <a:spcBef>
                <a:spcPts val="1200"/>
              </a:spcBef>
              <a:spcAft>
                <a:spcPts val="0"/>
              </a:spcAft>
              <a:buSzPts val="1349"/>
              <a:buChar char="●"/>
            </a:pPr>
            <a:r>
              <a:rPr lang="en" sz="1348"/>
              <a:t>FY 2024 &amp; FY 2025 Budget Data</a:t>
            </a:r>
            <a:endParaRPr sz="1348"/>
          </a:p>
          <a:p>
            <a:pPr indent="0" lvl="0" marL="0" rtl="0" algn="l">
              <a:lnSpc>
                <a:spcPct val="105000"/>
              </a:lnSpc>
              <a:spcBef>
                <a:spcPts val="1200"/>
              </a:spcBef>
              <a:spcAft>
                <a:spcPts val="0"/>
              </a:spcAft>
              <a:buSzPts val="1018"/>
              <a:buNone/>
            </a:pPr>
            <a:r>
              <a:rPr lang="en" sz="1348"/>
              <a:t>Identified Data </a:t>
            </a:r>
            <a:r>
              <a:rPr lang="en" sz="1348"/>
              <a:t>Assets</a:t>
            </a:r>
            <a:r>
              <a:rPr lang="en" sz="1348"/>
              <a:t>:</a:t>
            </a:r>
            <a:endParaRPr sz="1348"/>
          </a:p>
          <a:p>
            <a:pPr indent="-314245" lvl="0" marL="457200" rtl="0" algn="l">
              <a:lnSpc>
                <a:spcPct val="105000"/>
              </a:lnSpc>
              <a:spcBef>
                <a:spcPts val="1200"/>
              </a:spcBef>
              <a:spcAft>
                <a:spcPts val="0"/>
              </a:spcAft>
              <a:buSzPts val="1349"/>
              <a:buChar char="●"/>
            </a:pPr>
            <a:r>
              <a:rPr lang="en" sz="1348"/>
              <a:t>Public Amenities (parks, EV stations)</a:t>
            </a:r>
            <a:endParaRPr sz="1348"/>
          </a:p>
          <a:p>
            <a:pPr indent="-314245" lvl="0" marL="457200" rtl="0" algn="l">
              <a:lnSpc>
                <a:spcPct val="105000"/>
              </a:lnSpc>
              <a:spcBef>
                <a:spcPts val="0"/>
              </a:spcBef>
              <a:spcAft>
                <a:spcPts val="0"/>
              </a:spcAft>
              <a:buSzPts val="1349"/>
              <a:buChar char="●"/>
            </a:pPr>
            <a:r>
              <a:rPr lang="en" sz="1348"/>
              <a:t>Infrastructure (power outages, red lights)</a:t>
            </a:r>
            <a:endParaRPr sz="1348"/>
          </a:p>
          <a:p>
            <a:pPr indent="-314245" lvl="0" marL="457200" rtl="0" algn="l">
              <a:lnSpc>
                <a:spcPct val="105000"/>
              </a:lnSpc>
              <a:spcBef>
                <a:spcPts val="0"/>
              </a:spcBef>
              <a:spcAft>
                <a:spcPts val="0"/>
              </a:spcAft>
              <a:buSzPts val="1349"/>
              <a:buChar char="●"/>
            </a:pPr>
            <a:r>
              <a:rPr lang="en" sz="1348"/>
              <a:t>Business &amp; </a:t>
            </a:r>
            <a:r>
              <a:rPr lang="en" sz="1348"/>
              <a:t>Commerce</a:t>
            </a:r>
            <a:r>
              <a:rPr lang="en" sz="1348"/>
              <a:t> (retail, </a:t>
            </a:r>
            <a:r>
              <a:rPr lang="en" sz="1348"/>
              <a:t>restaurants)</a:t>
            </a:r>
            <a:endParaRPr sz="1348"/>
          </a:p>
          <a:p>
            <a:pPr indent="-314245" lvl="0" marL="457200" rtl="0" algn="l">
              <a:lnSpc>
                <a:spcPct val="105000"/>
              </a:lnSpc>
              <a:spcBef>
                <a:spcPts val="0"/>
              </a:spcBef>
              <a:spcAft>
                <a:spcPts val="0"/>
              </a:spcAft>
              <a:buSzPts val="1349"/>
              <a:buChar char="●"/>
            </a:pPr>
            <a:r>
              <a:rPr lang="en" sz="1348"/>
              <a:t>Education (public, private, and higher learning)</a:t>
            </a:r>
            <a:endParaRPr sz="1348"/>
          </a:p>
          <a:p>
            <a:pPr indent="-314245" lvl="0" marL="457200" rtl="0" algn="l">
              <a:lnSpc>
                <a:spcPct val="105000"/>
              </a:lnSpc>
              <a:spcBef>
                <a:spcPts val="0"/>
              </a:spcBef>
              <a:spcAft>
                <a:spcPts val="0"/>
              </a:spcAft>
              <a:buSzPts val="1349"/>
              <a:buChar char="●"/>
            </a:pPr>
            <a:r>
              <a:rPr lang="en" sz="1348"/>
              <a:t>Community institutions (churches)</a:t>
            </a:r>
            <a:endParaRPr sz="1348"/>
          </a:p>
          <a:p>
            <a:pPr indent="-314245" lvl="0" marL="457200" rtl="0" algn="l">
              <a:lnSpc>
                <a:spcPct val="105000"/>
              </a:lnSpc>
              <a:spcBef>
                <a:spcPts val="0"/>
              </a:spcBef>
              <a:spcAft>
                <a:spcPts val="0"/>
              </a:spcAft>
              <a:buSzPts val="1349"/>
              <a:buChar char="●"/>
            </a:pPr>
            <a:r>
              <a:rPr lang="en" sz="1348"/>
              <a:t>Medical Facilities</a:t>
            </a:r>
            <a:endParaRPr sz="1348"/>
          </a:p>
        </p:txBody>
      </p:sp>
      <p:sp>
        <p:nvSpPr>
          <p:cNvPr id="272" name="Google Shape;272;p37"/>
          <p:cNvSpPr txBox="1"/>
          <p:nvPr>
            <p:ph idx="1" type="subTitle"/>
          </p:nvPr>
        </p:nvSpPr>
        <p:spPr>
          <a:xfrm>
            <a:off x="4491525" y="1392800"/>
            <a:ext cx="4562100" cy="1454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1700">
                <a:solidFill>
                  <a:schemeClr val="dk1"/>
                </a:solidFill>
              </a:rPr>
              <a:t>Key Gap</a:t>
            </a:r>
            <a:endParaRPr sz="1700">
              <a:solidFill>
                <a:schemeClr val="dk1"/>
              </a:solidFill>
            </a:endParaRPr>
          </a:p>
          <a:p>
            <a:pPr indent="-336550" lvl="0" marL="457200" rtl="0" algn="l">
              <a:spcBef>
                <a:spcPts val="0"/>
              </a:spcBef>
              <a:spcAft>
                <a:spcPts val="0"/>
              </a:spcAft>
              <a:buClr>
                <a:schemeClr val="dk1"/>
              </a:buClr>
              <a:buSzPts val="1700"/>
              <a:buChar char="●"/>
            </a:pPr>
            <a:r>
              <a:rPr lang="en" sz="1700">
                <a:solidFill>
                  <a:schemeClr val="dk1"/>
                </a:solidFill>
              </a:rPr>
              <a:t>Lack of Structured Data  → Portal </a:t>
            </a:r>
            <a:r>
              <a:rPr lang="en" sz="1700">
                <a:solidFill>
                  <a:schemeClr val="dk1"/>
                </a:solidFill>
              </a:rPr>
              <a:t>incompatibility</a:t>
            </a:r>
            <a:r>
              <a:rPr lang="en" sz="1700">
                <a:solidFill>
                  <a:schemeClr val="dk1"/>
                </a:solidFill>
              </a:rPr>
              <a:t>, limited usability</a:t>
            </a:r>
            <a:endParaRPr sz="1700">
              <a:solidFill>
                <a:schemeClr val="dk1"/>
              </a:solidFill>
            </a:endParaRPr>
          </a:p>
        </p:txBody>
      </p:sp>
      <p:sp>
        <p:nvSpPr>
          <p:cNvPr id="273" name="Google Shape;273;p37"/>
          <p:cNvSpPr txBox="1"/>
          <p:nvPr/>
        </p:nvSpPr>
        <p:spPr>
          <a:xfrm>
            <a:off x="4509825" y="2847500"/>
            <a:ext cx="4525500" cy="2016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chemeClr val="dk1"/>
                </a:solidFill>
                <a:latin typeface="Young Serif"/>
                <a:ea typeface="Young Serif"/>
                <a:cs typeface="Young Serif"/>
                <a:sym typeface="Young Serif"/>
              </a:rPr>
              <a:t>Feasible Opportunities for Data Expansion </a:t>
            </a:r>
            <a:endParaRPr sz="1700">
              <a:solidFill>
                <a:schemeClr val="dk1"/>
              </a:solidFill>
              <a:latin typeface="Young Serif"/>
              <a:ea typeface="Young Serif"/>
              <a:cs typeface="Young Serif"/>
              <a:sym typeface="Young Serif"/>
            </a:endParaRPr>
          </a:p>
          <a:p>
            <a:pPr indent="-336550" lvl="0" marL="457200" rtl="0" algn="l">
              <a:spcBef>
                <a:spcPts val="0"/>
              </a:spcBef>
              <a:spcAft>
                <a:spcPts val="0"/>
              </a:spcAft>
              <a:buClr>
                <a:schemeClr val="dk1"/>
              </a:buClr>
              <a:buSzPts val="1700"/>
              <a:buFont typeface="Young Serif"/>
              <a:buChar char="●"/>
            </a:pPr>
            <a:r>
              <a:rPr lang="en" sz="1700">
                <a:solidFill>
                  <a:schemeClr val="dk1"/>
                </a:solidFill>
                <a:latin typeface="Young Serif"/>
                <a:ea typeface="Young Serif"/>
                <a:cs typeface="Young Serif"/>
                <a:sym typeface="Young Serif"/>
              </a:rPr>
              <a:t>Infrastructure/</a:t>
            </a:r>
            <a:r>
              <a:rPr lang="en" sz="1700">
                <a:solidFill>
                  <a:schemeClr val="dk1"/>
                </a:solidFill>
                <a:latin typeface="Young Serif"/>
                <a:ea typeface="Young Serif"/>
                <a:cs typeface="Young Serif"/>
                <a:sym typeface="Young Serif"/>
              </a:rPr>
              <a:t>Public Safety Data</a:t>
            </a:r>
            <a:endParaRPr sz="1700">
              <a:solidFill>
                <a:schemeClr val="dk1"/>
              </a:solidFill>
              <a:latin typeface="Young Serif"/>
              <a:ea typeface="Young Serif"/>
              <a:cs typeface="Young Serif"/>
              <a:sym typeface="Young Serif"/>
            </a:endParaRPr>
          </a:p>
          <a:p>
            <a:pPr indent="-336550" lvl="0" marL="457200" rtl="0" algn="l">
              <a:spcBef>
                <a:spcPts val="0"/>
              </a:spcBef>
              <a:spcAft>
                <a:spcPts val="0"/>
              </a:spcAft>
              <a:buClr>
                <a:schemeClr val="dk1"/>
              </a:buClr>
              <a:buSzPts val="1700"/>
              <a:buFont typeface="Young Serif"/>
              <a:buChar char="●"/>
            </a:pPr>
            <a:r>
              <a:rPr lang="en" sz="1700">
                <a:solidFill>
                  <a:schemeClr val="dk1"/>
                </a:solidFill>
                <a:latin typeface="Young Serif"/>
                <a:ea typeface="Young Serif"/>
                <a:cs typeface="Young Serif"/>
                <a:sym typeface="Young Serif"/>
              </a:rPr>
              <a:t>Permitting/Licensing Information for Businesses</a:t>
            </a:r>
            <a:endParaRPr sz="1700">
              <a:solidFill>
                <a:schemeClr val="dk1"/>
              </a:solidFill>
              <a:latin typeface="Young Serif"/>
              <a:ea typeface="Young Serif"/>
              <a:cs typeface="Young Serif"/>
              <a:sym typeface="Young Serif"/>
            </a:endParaRPr>
          </a:p>
          <a:p>
            <a:pPr indent="-336550" lvl="0" marL="457200" rtl="0" algn="l">
              <a:spcBef>
                <a:spcPts val="0"/>
              </a:spcBef>
              <a:spcAft>
                <a:spcPts val="0"/>
              </a:spcAft>
              <a:buClr>
                <a:schemeClr val="dk1"/>
              </a:buClr>
              <a:buSzPts val="1700"/>
              <a:buFont typeface="Young Serif"/>
              <a:buChar char="●"/>
            </a:pPr>
            <a:r>
              <a:rPr lang="en" sz="1700">
                <a:solidFill>
                  <a:schemeClr val="dk1"/>
                </a:solidFill>
                <a:latin typeface="Young Serif"/>
                <a:ea typeface="Young Serif"/>
                <a:cs typeface="Young Serif"/>
                <a:sym typeface="Young Serif"/>
              </a:rPr>
              <a:t>Education </a:t>
            </a:r>
            <a:endParaRPr sz="1700">
              <a:solidFill>
                <a:schemeClr val="dk1"/>
              </a:solidFill>
              <a:latin typeface="Young Serif"/>
              <a:ea typeface="Young Serif"/>
              <a:cs typeface="Young Serif"/>
              <a:sym typeface="Young Serif"/>
            </a:endParaRPr>
          </a:p>
          <a:p>
            <a:pPr indent="-336550" lvl="0" marL="457200" rtl="0" algn="l">
              <a:spcBef>
                <a:spcPts val="0"/>
              </a:spcBef>
              <a:spcAft>
                <a:spcPts val="0"/>
              </a:spcAft>
              <a:buClr>
                <a:schemeClr val="dk1"/>
              </a:buClr>
              <a:buSzPts val="1700"/>
              <a:buFont typeface="Young Serif"/>
              <a:buChar char="●"/>
            </a:pPr>
            <a:r>
              <a:rPr lang="en" sz="1700">
                <a:solidFill>
                  <a:schemeClr val="dk1"/>
                </a:solidFill>
                <a:latin typeface="Young Serif"/>
                <a:ea typeface="Young Serif"/>
                <a:cs typeface="Young Serif"/>
                <a:sym typeface="Young Serif"/>
              </a:rPr>
              <a:t>Geospatial Data</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p38"/>
          <p:cNvSpPr txBox="1"/>
          <p:nvPr>
            <p:ph type="title"/>
          </p:nvPr>
        </p:nvSpPr>
        <p:spPr>
          <a:xfrm>
            <a:off x="483175" y="148550"/>
            <a:ext cx="8184600" cy="7581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Opportunities for Data Expansion</a:t>
            </a:r>
            <a:endParaRPr/>
          </a:p>
        </p:txBody>
      </p:sp>
      <p:graphicFrame>
        <p:nvGraphicFramePr>
          <p:cNvPr id="279" name="Google Shape;279;p38"/>
          <p:cNvGraphicFramePr/>
          <p:nvPr/>
        </p:nvGraphicFramePr>
        <p:xfrm>
          <a:off x="479700" y="961450"/>
          <a:ext cx="3000000" cy="3000000"/>
        </p:xfrm>
        <a:graphic>
          <a:graphicData uri="http://schemas.openxmlformats.org/drawingml/2006/table">
            <a:tbl>
              <a:tblPr>
                <a:noFill/>
                <a:tableStyleId>{C07BF424-13B8-467B-94EF-9AD48C596336}</a:tableStyleId>
              </a:tblPr>
              <a:tblGrid>
                <a:gridCol w="1994850"/>
                <a:gridCol w="3013900"/>
                <a:gridCol w="3175850"/>
              </a:tblGrid>
              <a:tr h="392100">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Data Domain</a:t>
                      </a:r>
                      <a:endParaRPr>
                        <a:solidFill>
                          <a:schemeClr val="dk1"/>
                        </a:solidFill>
                        <a:latin typeface="Rubik"/>
                        <a:ea typeface="Rubik"/>
                        <a:cs typeface="Rubik"/>
                        <a:sym typeface="Rubik"/>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Current State</a:t>
                      </a:r>
                      <a:endParaRPr>
                        <a:solidFill>
                          <a:schemeClr val="dk1"/>
                        </a:solidFill>
                        <a:latin typeface="Rubik"/>
                        <a:ea typeface="Rubik"/>
                        <a:cs typeface="Rubik"/>
                        <a:sym typeface="Rubik"/>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Proposed Improvements</a:t>
                      </a:r>
                      <a:endParaRPr>
                        <a:solidFill>
                          <a:schemeClr val="dk1"/>
                        </a:solidFill>
                        <a:latin typeface="Rubik"/>
                        <a:ea typeface="Rubik"/>
                        <a:cs typeface="Rubik"/>
                        <a:sym typeface="Rubik"/>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Infrastructure</a:t>
                      </a:r>
                      <a:endParaRPr>
                        <a:solidFill>
                          <a:schemeClr val="dk1"/>
                        </a:solidFill>
                        <a:latin typeface="Rubik"/>
                        <a:ea typeface="Rubik"/>
                        <a:cs typeface="Rubik"/>
                        <a:sym typeface="Rubik"/>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Red light and speed camera locations listed</a:t>
                      </a:r>
                      <a:endParaRPr>
                        <a:solidFill>
                          <a:schemeClr val="dk1"/>
                        </a:solidFill>
                        <a:latin typeface="Rubik"/>
                        <a:ea typeface="Rubik"/>
                        <a:cs typeface="Rubik"/>
                        <a:sym typeface="Rubik"/>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Develop a structured dataset including coordinates and </a:t>
                      </a:r>
                      <a:r>
                        <a:rPr lang="en">
                          <a:solidFill>
                            <a:schemeClr val="dk1"/>
                          </a:solidFill>
                          <a:latin typeface="Rubik"/>
                          <a:ea typeface="Rubik"/>
                          <a:cs typeface="Rubik"/>
                          <a:sym typeface="Rubik"/>
                        </a:rPr>
                        <a:t>installation</a:t>
                      </a:r>
                      <a:r>
                        <a:rPr lang="en">
                          <a:solidFill>
                            <a:schemeClr val="dk1"/>
                          </a:solidFill>
                          <a:latin typeface="Rubik"/>
                          <a:ea typeface="Rubik"/>
                          <a:cs typeface="Rubik"/>
                          <a:sym typeface="Rubik"/>
                        </a:rPr>
                        <a:t> information</a:t>
                      </a:r>
                      <a:endParaRPr>
                        <a:solidFill>
                          <a:schemeClr val="dk1"/>
                        </a:solidFill>
                        <a:latin typeface="Rubik"/>
                        <a:ea typeface="Rubik"/>
                        <a:cs typeface="Rubik"/>
                        <a:sym typeface="Rubik"/>
                      </a:endParaRPr>
                    </a:p>
                  </a:txBody>
                  <a:tcPr marT="91425" marB="91425" marR="91425" marL="91425"/>
                </a:tc>
              </a:tr>
              <a:tr h="371850">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Business</a:t>
                      </a:r>
                      <a:endParaRPr>
                        <a:solidFill>
                          <a:schemeClr val="dk1"/>
                        </a:solidFill>
                        <a:latin typeface="Rubik"/>
                        <a:ea typeface="Rubik"/>
                        <a:cs typeface="Rubik"/>
                        <a:sym typeface="Rubik"/>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No centralized registry of businesses</a:t>
                      </a:r>
                      <a:endParaRPr>
                        <a:solidFill>
                          <a:schemeClr val="dk1"/>
                        </a:solidFill>
                        <a:latin typeface="Rubik"/>
                        <a:ea typeface="Rubik"/>
                        <a:cs typeface="Rubik"/>
                        <a:sym typeface="Rubik"/>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Create a business database with name, type, address, establishment date, and licensing information</a:t>
                      </a:r>
                      <a:endParaRPr>
                        <a:solidFill>
                          <a:schemeClr val="dk1"/>
                        </a:solidFill>
                        <a:latin typeface="Rubik"/>
                        <a:ea typeface="Rubik"/>
                        <a:cs typeface="Rubik"/>
                        <a:sym typeface="Rubik"/>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Education</a:t>
                      </a:r>
                      <a:endParaRPr>
                        <a:solidFill>
                          <a:schemeClr val="dk1"/>
                        </a:solidFill>
                        <a:latin typeface="Rubik"/>
                        <a:ea typeface="Rubik"/>
                        <a:cs typeface="Rubik"/>
                        <a:sym typeface="Rubik"/>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School names and addresses are listed</a:t>
                      </a:r>
                      <a:endParaRPr>
                        <a:solidFill>
                          <a:schemeClr val="dk1"/>
                        </a:solidFill>
                        <a:latin typeface="Rubik"/>
                        <a:ea typeface="Rubik"/>
                        <a:cs typeface="Rubik"/>
                        <a:sym typeface="Rubik"/>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Create a dataset with name, address, website, phone number, coordinates, and type (e.g. public/private, K-12)</a:t>
                      </a:r>
                      <a:endParaRPr>
                        <a:solidFill>
                          <a:schemeClr val="dk1"/>
                        </a:solidFill>
                        <a:latin typeface="Rubik"/>
                        <a:ea typeface="Rubik"/>
                        <a:cs typeface="Rubik"/>
                        <a:sym typeface="Rubik"/>
                      </a:endParaRPr>
                    </a:p>
                  </a:txBody>
                  <a:tcPr marT="91425" marB="91425" marR="91425" marL="91425"/>
                </a:tc>
              </a:tr>
              <a:tr h="381000">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Geospatial</a:t>
                      </a:r>
                      <a:endParaRPr>
                        <a:solidFill>
                          <a:schemeClr val="dk1"/>
                        </a:solidFill>
                        <a:latin typeface="Rubik"/>
                        <a:ea typeface="Rubik"/>
                        <a:cs typeface="Rubik"/>
                        <a:sym typeface="Rubik"/>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Many data categories lack geotagging; some is powered externally (Pepco, Open Charge Map)</a:t>
                      </a:r>
                      <a:endParaRPr>
                        <a:solidFill>
                          <a:schemeClr val="dk1"/>
                        </a:solidFill>
                        <a:latin typeface="Rubik"/>
                        <a:ea typeface="Rubik"/>
                        <a:cs typeface="Rubik"/>
                        <a:sym typeface="Rubik"/>
                      </a:endParaRPr>
                    </a:p>
                  </a:txBody>
                  <a:tcPr marT="91425" marB="91425" marR="91425" marL="91425"/>
                </a:tc>
                <a:tc>
                  <a:txBody>
                    <a:bodyPr/>
                    <a:lstStyle/>
                    <a:p>
                      <a:pPr indent="0" lvl="0" marL="0" rtl="0" algn="ctr">
                        <a:spcBef>
                          <a:spcPts val="0"/>
                        </a:spcBef>
                        <a:spcAft>
                          <a:spcPts val="0"/>
                        </a:spcAft>
                        <a:buNone/>
                      </a:pPr>
                      <a:r>
                        <a:rPr lang="en">
                          <a:solidFill>
                            <a:schemeClr val="dk1"/>
                          </a:solidFill>
                          <a:latin typeface="Rubik"/>
                          <a:ea typeface="Rubik"/>
                          <a:cs typeface="Rubik"/>
                          <a:sym typeface="Rubik"/>
                        </a:rPr>
                        <a:t>Convert to iMAP</a:t>
                      </a:r>
                      <a:endParaRPr>
                        <a:solidFill>
                          <a:schemeClr val="dk1"/>
                        </a:solidFill>
                        <a:latin typeface="Rubik"/>
                        <a:ea typeface="Rubik"/>
                        <a:cs typeface="Rubik"/>
                        <a:sym typeface="Rubik"/>
                      </a:endParaRPr>
                    </a:p>
                  </a:txBody>
                  <a:tcPr marT="91425" marB="91425" marR="91425" marL="91425"/>
                </a:tc>
              </a:tr>
            </a:tbl>
          </a:graphicData>
        </a:graphic>
      </p:graphicFrame>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39"/>
          <p:cNvSpPr txBox="1"/>
          <p:nvPr>
            <p:ph type="title"/>
          </p:nvPr>
        </p:nvSpPr>
        <p:spPr>
          <a:xfrm>
            <a:off x="635500" y="228600"/>
            <a:ext cx="7836900" cy="865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Implementation Plan</a:t>
            </a:r>
            <a:endParaRPr/>
          </a:p>
        </p:txBody>
      </p:sp>
      <p:sp>
        <p:nvSpPr>
          <p:cNvPr id="285" name="Google Shape;285;p39"/>
          <p:cNvSpPr txBox="1"/>
          <p:nvPr>
            <p:ph idx="3" type="body"/>
          </p:nvPr>
        </p:nvSpPr>
        <p:spPr>
          <a:xfrm>
            <a:off x="4572000" y="1633275"/>
            <a:ext cx="4627800" cy="2713200"/>
          </a:xfrm>
          <a:prstGeom prst="rect">
            <a:avLst/>
          </a:prstGeom>
        </p:spPr>
        <p:txBody>
          <a:bodyPr anchorCtr="0" anchor="t" bIns="91425" lIns="91425" spcFirstLastPara="1" rIns="91425" wrap="square" tIns="91425">
            <a:noAutofit/>
          </a:bodyPr>
          <a:lstStyle/>
          <a:p>
            <a:pPr indent="0" lvl="0" marL="0" rtl="0" algn="l">
              <a:lnSpc>
                <a:spcPct val="105000"/>
              </a:lnSpc>
              <a:spcBef>
                <a:spcPts val="1200"/>
              </a:spcBef>
              <a:spcAft>
                <a:spcPts val="0"/>
              </a:spcAft>
              <a:buNone/>
            </a:pPr>
            <a:r>
              <a:rPr b="1" lang="en" sz="1230">
                <a:solidFill>
                  <a:schemeClr val="accent6"/>
                </a:solidFill>
                <a:latin typeface="Times New Roman"/>
                <a:ea typeface="Times New Roman"/>
                <a:cs typeface="Times New Roman"/>
                <a:sym typeface="Times New Roman"/>
              </a:rPr>
              <a:t>Uploading A Data File</a:t>
            </a:r>
            <a:endParaRPr sz="1230" u="sng">
              <a:solidFill>
                <a:srgbClr val="1155CC"/>
              </a:solidFill>
              <a:latin typeface="Times New Roman"/>
              <a:ea typeface="Times New Roman"/>
              <a:cs typeface="Times New Roman"/>
              <a:sym typeface="Times New Roman"/>
            </a:endParaRPr>
          </a:p>
          <a:p>
            <a:pPr indent="-306705" lvl="0" marL="457200" rtl="0" algn="l">
              <a:lnSpc>
                <a:spcPct val="105000"/>
              </a:lnSpc>
              <a:spcBef>
                <a:spcPts val="1200"/>
              </a:spcBef>
              <a:spcAft>
                <a:spcPts val="0"/>
              </a:spcAft>
              <a:buClr>
                <a:schemeClr val="accent6"/>
              </a:buClr>
              <a:buSzPts val="1230"/>
              <a:buFont typeface="Times New Roman"/>
              <a:buAutoNum type="arabicPeriod"/>
            </a:pPr>
            <a:r>
              <a:rPr b="1" lang="en" sz="1230">
                <a:solidFill>
                  <a:schemeClr val="accent6"/>
                </a:solidFill>
                <a:latin typeface="Times New Roman"/>
                <a:ea typeface="Times New Roman"/>
                <a:cs typeface="Times New Roman"/>
                <a:sym typeface="Times New Roman"/>
              </a:rPr>
              <a:t>Create Dataset:</a:t>
            </a:r>
            <a:endParaRPr b="1" sz="1230">
              <a:solidFill>
                <a:schemeClr val="accent6"/>
              </a:solidFill>
              <a:latin typeface="Times New Roman"/>
              <a:ea typeface="Times New Roman"/>
              <a:cs typeface="Times New Roman"/>
              <a:sym typeface="Times New Roman"/>
            </a:endParaRPr>
          </a:p>
          <a:p>
            <a:pPr indent="-306705" lvl="1" marL="914400" rtl="0" algn="l">
              <a:lnSpc>
                <a:spcPct val="105000"/>
              </a:lnSpc>
              <a:spcBef>
                <a:spcPts val="0"/>
              </a:spcBef>
              <a:spcAft>
                <a:spcPts val="0"/>
              </a:spcAft>
              <a:buClr>
                <a:schemeClr val="accent6"/>
              </a:buClr>
              <a:buSzPts val="1230"/>
              <a:buFont typeface="Times New Roman"/>
              <a:buChar char="○"/>
            </a:pPr>
            <a:r>
              <a:rPr lang="en" sz="1230">
                <a:solidFill>
                  <a:schemeClr val="accent6"/>
                </a:solidFill>
                <a:latin typeface="Times New Roman"/>
                <a:ea typeface="Times New Roman"/>
                <a:cs typeface="Times New Roman"/>
                <a:sym typeface="Times New Roman"/>
              </a:rPr>
              <a:t>Click Create &gt; Dataset &gt; Add Data</a:t>
            </a:r>
            <a:endParaRPr sz="1230">
              <a:solidFill>
                <a:schemeClr val="accent6"/>
              </a:solidFill>
              <a:latin typeface="Times New Roman"/>
              <a:ea typeface="Times New Roman"/>
              <a:cs typeface="Times New Roman"/>
              <a:sym typeface="Times New Roman"/>
            </a:endParaRPr>
          </a:p>
          <a:p>
            <a:pPr indent="-306705" lvl="1" marL="914400" rtl="0" algn="l">
              <a:lnSpc>
                <a:spcPct val="105000"/>
              </a:lnSpc>
              <a:spcBef>
                <a:spcPts val="0"/>
              </a:spcBef>
              <a:spcAft>
                <a:spcPts val="0"/>
              </a:spcAft>
              <a:buClr>
                <a:schemeClr val="accent6"/>
              </a:buClr>
              <a:buSzPts val="1230"/>
              <a:buFont typeface="Times New Roman"/>
              <a:buChar char="○"/>
            </a:pPr>
            <a:r>
              <a:rPr lang="en" sz="1230">
                <a:solidFill>
                  <a:schemeClr val="accent6"/>
                </a:solidFill>
                <a:latin typeface="Times New Roman"/>
                <a:ea typeface="Times New Roman"/>
                <a:cs typeface="Times New Roman"/>
                <a:sym typeface="Times New Roman"/>
              </a:rPr>
              <a:t>Upload file (drag-and-drop or browse)</a:t>
            </a:r>
            <a:endParaRPr sz="1230">
              <a:solidFill>
                <a:schemeClr val="accent6"/>
              </a:solidFill>
              <a:latin typeface="Times New Roman"/>
              <a:ea typeface="Times New Roman"/>
              <a:cs typeface="Times New Roman"/>
              <a:sym typeface="Times New Roman"/>
            </a:endParaRPr>
          </a:p>
          <a:p>
            <a:pPr indent="-306705" lvl="0" marL="457200" rtl="0" algn="l">
              <a:lnSpc>
                <a:spcPct val="105000"/>
              </a:lnSpc>
              <a:spcBef>
                <a:spcPts val="0"/>
              </a:spcBef>
              <a:spcAft>
                <a:spcPts val="0"/>
              </a:spcAft>
              <a:buClr>
                <a:schemeClr val="accent6"/>
              </a:buClr>
              <a:buSzPts val="1230"/>
              <a:buFont typeface="Times New Roman"/>
              <a:buAutoNum type="arabicPeriod"/>
            </a:pPr>
            <a:r>
              <a:rPr b="1" lang="en" sz="1230">
                <a:solidFill>
                  <a:schemeClr val="accent6"/>
                </a:solidFill>
                <a:latin typeface="Times New Roman"/>
                <a:ea typeface="Times New Roman"/>
                <a:cs typeface="Times New Roman"/>
                <a:sym typeface="Times New Roman"/>
              </a:rPr>
              <a:t>Format Data:</a:t>
            </a:r>
            <a:endParaRPr b="1" sz="1230">
              <a:solidFill>
                <a:schemeClr val="accent6"/>
              </a:solidFill>
              <a:latin typeface="Times New Roman"/>
              <a:ea typeface="Times New Roman"/>
              <a:cs typeface="Times New Roman"/>
              <a:sym typeface="Times New Roman"/>
            </a:endParaRPr>
          </a:p>
          <a:p>
            <a:pPr indent="-306705" lvl="1" marL="914400" rtl="0" algn="l">
              <a:lnSpc>
                <a:spcPct val="105000"/>
              </a:lnSpc>
              <a:spcBef>
                <a:spcPts val="0"/>
              </a:spcBef>
              <a:spcAft>
                <a:spcPts val="0"/>
              </a:spcAft>
              <a:buClr>
                <a:schemeClr val="accent6"/>
              </a:buClr>
              <a:buSzPts val="1230"/>
              <a:buFont typeface="Times New Roman"/>
              <a:buChar char="○"/>
            </a:pPr>
            <a:r>
              <a:rPr lang="en" sz="1230">
                <a:solidFill>
                  <a:schemeClr val="accent6"/>
                </a:solidFill>
                <a:latin typeface="Times New Roman"/>
                <a:ea typeface="Times New Roman"/>
                <a:cs typeface="Times New Roman"/>
                <a:sym typeface="Times New Roman"/>
              </a:rPr>
              <a:t>Use the </a:t>
            </a:r>
            <a:r>
              <a:rPr lang="en" sz="1230" u="sng">
                <a:solidFill>
                  <a:schemeClr val="accent6"/>
                </a:solidFill>
                <a:latin typeface="Times New Roman"/>
                <a:ea typeface="Times New Roman"/>
                <a:cs typeface="Times New Roman"/>
                <a:sym typeface="Times New Roman"/>
              </a:rPr>
              <a:t>Data Preview</a:t>
            </a:r>
            <a:r>
              <a:rPr lang="en" sz="1230">
                <a:solidFill>
                  <a:schemeClr val="accent6"/>
                </a:solidFill>
                <a:latin typeface="Times New Roman"/>
                <a:ea typeface="Times New Roman"/>
                <a:cs typeface="Times New Roman"/>
                <a:sym typeface="Times New Roman"/>
              </a:rPr>
              <a:t> tool to edit columns and types</a:t>
            </a:r>
            <a:endParaRPr sz="1230">
              <a:solidFill>
                <a:schemeClr val="accent6"/>
              </a:solidFill>
              <a:latin typeface="Times New Roman"/>
              <a:ea typeface="Times New Roman"/>
              <a:cs typeface="Times New Roman"/>
              <a:sym typeface="Times New Roman"/>
            </a:endParaRPr>
          </a:p>
          <a:p>
            <a:pPr indent="-306705" lvl="0" marL="457200" rtl="0" algn="l">
              <a:lnSpc>
                <a:spcPct val="105000"/>
              </a:lnSpc>
              <a:spcBef>
                <a:spcPts val="0"/>
              </a:spcBef>
              <a:spcAft>
                <a:spcPts val="0"/>
              </a:spcAft>
              <a:buClr>
                <a:schemeClr val="accent6"/>
              </a:buClr>
              <a:buSzPts val="1230"/>
              <a:buFont typeface="Times New Roman"/>
              <a:buAutoNum type="arabicPeriod"/>
            </a:pPr>
            <a:r>
              <a:rPr b="1" lang="en" sz="1230">
                <a:solidFill>
                  <a:schemeClr val="accent6"/>
                </a:solidFill>
                <a:latin typeface="Times New Roman"/>
                <a:ea typeface="Times New Roman"/>
                <a:cs typeface="Times New Roman"/>
                <a:sym typeface="Times New Roman"/>
              </a:rPr>
              <a:t>Fill Out Metadata Fields:</a:t>
            </a:r>
            <a:endParaRPr sz="1230">
              <a:solidFill>
                <a:schemeClr val="accent6"/>
              </a:solidFill>
              <a:latin typeface="Times New Roman"/>
              <a:ea typeface="Times New Roman"/>
              <a:cs typeface="Times New Roman"/>
              <a:sym typeface="Times New Roman"/>
            </a:endParaRPr>
          </a:p>
          <a:p>
            <a:pPr indent="-306705" lvl="1" marL="914400" rtl="0" algn="l">
              <a:lnSpc>
                <a:spcPct val="105000"/>
              </a:lnSpc>
              <a:spcBef>
                <a:spcPts val="0"/>
              </a:spcBef>
              <a:spcAft>
                <a:spcPts val="0"/>
              </a:spcAft>
              <a:buClr>
                <a:schemeClr val="accent6"/>
              </a:buClr>
              <a:buSzPts val="1230"/>
              <a:buFont typeface="Times New Roman"/>
              <a:buChar char="○"/>
            </a:pPr>
            <a:r>
              <a:rPr lang="en" sz="1230">
                <a:solidFill>
                  <a:schemeClr val="accent6"/>
                </a:solidFill>
                <a:latin typeface="Times New Roman"/>
                <a:ea typeface="Times New Roman"/>
                <a:cs typeface="Times New Roman"/>
                <a:sym typeface="Times New Roman"/>
              </a:rPr>
              <a:t>Title: Clear and public-friendly</a:t>
            </a:r>
            <a:endParaRPr sz="1230">
              <a:solidFill>
                <a:schemeClr val="accent6"/>
              </a:solidFill>
              <a:latin typeface="Times New Roman"/>
              <a:ea typeface="Times New Roman"/>
              <a:cs typeface="Times New Roman"/>
              <a:sym typeface="Times New Roman"/>
            </a:endParaRPr>
          </a:p>
          <a:p>
            <a:pPr indent="-306705" lvl="1" marL="914400" rtl="0" algn="l">
              <a:lnSpc>
                <a:spcPct val="105000"/>
              </a:lnSpc>
              <a:spcBef>
                <a:spcPts val="0"/>
              </a:spcBef>
              <a:spcAft>
                <a:spcPts val="0"/>
              </a:spcAft>
              <a:buClr>
                <a:schemeClr val="accent6"/>
              </a:buClr>
              <a:buSzPts val="1230"/>
              <a:buFont typeface="Times New Roman"/>
              <a:buChar char="○"/>
            </a:pPr>
            <a:r>
              <a:rPr lang="en" sz="1230">
                <a:solidFill>
                  <a:schemeClr val="accent6"/>
                </a:solidFill>
                <a:latin typeface="Times New Roman"/>
                <a:ea typeface="Times New Roman"/>
                <a:cs typeface="Times New Roman"/>
                <a:sym typeface="Times New Roman"/>
              </a:rPr>
              <a:t>Description: Source, purpose, update process</a:t>
            </a:r>
            <a:endParaRPr sz="1230">
              <a:solidFill>
                <a:schemeClr val="accent6"/>
              </a:solidFill>
              <a:latin typeface="Times New Roman"/>
              <a:ea typeface="Times New Roman"/>
              <a:cs typeface="Times New Roman"/>
              <a:sym typeface="Times New Roman"/>
            </a:endParaRPr>
          </a:p>
          <a:p>
            <a:pPr indent="-306705" lvl="1" marL="914400" rtl="0" algn="l">
              <a:lnSpc>
                <a:spcPct val="105000"/>
              </a:lnSpc>
              <a:spcBef>
                <a:spcPts val="0"/>
              </a:spcBef>
              <a:spcAft>
                <a:spcPts val="0"/>
              </a:spcAft>
              <a:buClr>
                <a:schemeClr val="accent6"/>
              </a:buClr>
              <a:buSzPts val="1230"/>
              <a:buFont typeface="Times New Roman"/>
              <a:buChar char="○"/>
            </a:pPr>
            <a:r>
              <a:rPr lang="en" sz="1230">
                <a:solidFill>
                  <a:schemeClr val="accent6"/>
                </a:solidFill>
                <a:latin typeface="Times New Roman"/>
                <a:ea typeface="Times New Roman"/>
                <a:cs typeface="Times New Roman"/>
                <a:sym typeface="Times New Roman"/>
              </a:rPr>
              <a:t>Tags: Use keywords related to agency/topic</a:t>
            </a:r>
            <a:endParaRPr sz="1230">
              <a:solidFill>
                <a:schemeClr val="accent6"/>
              </a:solidFill>
              <a:latin typeface="Times New Roman"/>
              <a:ea typeface="Times New Roman"/>
              <a:cs typeface="Times New Roman"/>
              <a:sym typeface="Times New Roman"/>
            </a:endParaRPr>
          </a:p>
          <a:p>
            <a:pPr indent="-306705" lvl="1" marL="914400" rtl="0" algn="l">
              <a:lnSpc>
                <a:spcPct val="105000"/>
              </a:lnSpc>
              <a:spcBef>
                <a:spcPts val="0"/>
              </a:spcBef>
              <a:spcAft>
                <a:spcPts val="0"/>
              </a:spcAft>
              <a:buClr>
                <a:schemeClr val="accent6"/>
              </a:buClr>
              <a:buSzPts val="1230"/>
              <a:buFont typeface="Times New Roman"/>
              <a:buChar char="○"/>
            </a:pPr>
            <a:r>
              <a:rPr lang="en" sz="1230">
                <a:solidFill>
                  <a:schemeClr val="accent6"/>
                </a:solidFill>
                <a:latin typeface="Times New Roman"/>
                <a:ea typeface="Times New Roman"/>
                <a:cs typeface="Times New Roman"/>
                <a:sym typeface="Times New Roman"/>
              </a:rPr>
              <a:t>License: Typically Public Domain</a:t>
            </a:r>
            <a:endParaRPr sz="1230">
              <a:solidFill>
                <a:schemeClr val="accent6"/>
              </a:solidFill>
              <a:latin typeface="Times New Roman"/>
              <a:ea typeface="Times New Roman"/>
              <a:cs typeface="Times New Roman"/>
              <a:sym typeface="Times New Roman"/>
            </a:endParaRPr>
          </a:p>
          <a:p>
            <a:pPr indent="-306705" lvl="1" marL="914400" rtl="0" algn="l">
              <a:lnSpc>
                <a:spcPct val="105000"/>
              </a:lnSpc>
              <a:spcBef>
                <a:spcPts val="0"/>
              </a:spcBef>
              <a:spcAft>
                <a:spcPts val="0"/>
              </a:spcAft>
              <a:buClr>
                <a:schemeClr val="accent6"/>
              </a:buClr>
              <a:buSzPts val="1230"/>
              <a:buFont typeface="Times New Roman"/>
              <a:buChar char="○"/>
            </a:pPr>
            <a:r>
              <a:rPr lang="en" sz="1230">
                <a:solidFill>
                  <a:schemeClr val="accent6"/>
                </a:solidFill>
                <a:latin typeface="Times New Roman"/>
                <a:ea typeface="Times New Roman"/>
                <a:cs typeface="Times New Roman"/>
                <a:sym typeface="Times New Roman"/>
              </a:rPr>
              <a:t>Contact Email: Mandatory for public inquiries</a:t>
            </a:r>
            <a:endParaRPr sz="1230">
              <a:solidFill>
                <a:schemeClr val="accent6"/>
              </a:solidFill>
              <a:latin typeface="Times New Roman"/>
              <a:ea typeface="Times New Roman"/>
              <a:cs typeface="Times New Roman"/>
              <a:sym typeface="Times New Roman"/>
            </a:endParaRPr>
          </a:p>
          <a:p>
            <a:pPr indent="-306705" lvl="1" marL="914400" rtl="0" algn="l">
              <a:lnSpc>
                <a:spcPct val="105000"/>
              </a:lnSpc>
              <a:spcBef>
                <a:spcPts val="0"/>
              </a:spcBef>
              <a:spcAft>
                <a:spcPts val="0"/>
              </a:spcAft>
              <a:buClr>
                <a:schemeClr val="accent6"/>
              </a:buClr>
              <a:buSzPts val="1230"/>
              <a:buFont typeface="Times New Roman"/>
              <a:buChar char="○"/>
            </a:pPr>
            <a:r>
              <a:rPr lang="en" sz="1230">
                <a:solidFill>
                  <a:schemeClr val="accent6"/>
                </a:solidFill>
                <a:latin typeface="Times New Roman"/>
                <a:ea typeface="Times New Roman"/>
                <a:cs typeface="Times New Roman"/>
                <a:sym typeface="Times New Roman"/>
              </a:rPr>
              <a:t>Update Frequency: Monthly, quarterly, etc</a:t>
            </a:r>
            <a:endParaRPr sz="1230">
              <a:solidFill>
                <a:schemeClr val="accent6"/>
              </a:solidFill>
              <a:latin typeface="Times New Roman"/>
              <a:ea typeface="Times New Roman"/>
              <a:cs typeface="Times New Roman"/>
              <a:sym typeface="Times New Roman"/>
            </a:endParaRPr>
          </a:p>
          <a:p>
            <a:pPr indent="-306705" lvl="1" marL="914400" rtl="0" algn="l">
              <a:lnSpc>
                <a:spcPct val="105000"/>
              </a:lnSpc>
              <a:spcBef>
                <a:spcPts val="0"/>
              </a:spcBef>
              <a:spcAft>
                <a:spcPts val="0"/>
              </a:spcAft>
              <a:buClr>
                <a:schemeClr val="accent6"/>
              </a:buClr>
              <a:buSzPts val="1230"/>
              <a:buFont typeface="Times New Roman"/>
              <a:buChar char="○"/>
            </a:pPr>
            <a:r>
              <a:rPr lang="en" sz="1230">
                <a:solidFill>
                  <a:schemeClr val="accent6"/>
                </a:solidFill>
                <a:latin typeface="Times New Roman"/>
                <a:ea typeface="Times New Roman"/>
                <a:cs typeface="Times New Roman"/>
                <a:sym typeface="Times New Roman"/>
              </a:rPr>
              <a:t>Jurisdiction: Usually "State of Maryland"</a:t>
            </a:r>
            <a:endParaRPr sz="1230">
              <a:solidFill>
                <a:schemeClr val="accent6"/>
              </a:solidFill>
              <a:latin typeface="Times New Roman"/>
              <a:ea typeface="Times New Roman"/>
              <a:cs typeface="Times New Roman"/>
              <a:sym typeface="Times New Roman"/>
            </a:endParaRPr>
          </a:p>
          <a:p>
            <a:pPr indent="-306705" lvl="1" marL="914400" rtl="0" algn="l">
              <a:lnSpc>
                <a:spcPct val="105000"/>
              </a:lnSpc>
              <a:spcBef>
                <a:spcPts val="0"/>
              </a:spcBef>
              <a:spcAft>
                <a:spcPts val="0"/>
              </a:spcAft>
              <a:buClr>
                <a:schemeClr val="accent6"/>
              </a:buClr>
              <a:buSzPts val="1230"/>
              <a:buFont typeface="Times New Roman"/>
              <a:buChar char="○"/>
            </a:pPr>
            <a:r>
              <a:rPr lang="en" sz="1230">
                <a:solidFill>
                  <a:schemeClr val="accent6"/>
                </a:solidFill>
                <a:latin typeface="Times New Roman"/>
                <a:ea typeface="Times New Roman"/>
                <a:cs typeface="Times New Roman"/>
                <a:sym typeface="Times New Roman"/>
              </a:rPr>
              <a:t>Time Period: Enter time span (e.g., FY 2020–2023)</a:t>
            </a:r>
            <a:endParaRPr sz="1346">
              <a:solidFill>
                <a:schemeClr val="dk1"/>
              </a:solidFill>
            </a:endParaRPr>
          </a:p>
        </p:txBody>
      </p:sp>
      <p:graphicFrame>
        <p:nvGraphicFramePr>
          <p:cNvPr id="286" name="Google Shape;286;p39"/>
          <p:cNvGraphicFramePr/>
          <p:nvPr/>
        </p:nvGraphicFramePr>
        <p:xfrm>
          <a:off x="212475" y="1770300"/>
          <a:ext cx="3000000" cy="3000000"/>
        </p:xfrm>
        <a:graphic>
          <a:graphicData uri="http://schemas.openxmlformats.org/drawingml/2006/table">
            <a:tbl>
              <a:tblPr>
                <a:noFill/>
                <a:tableStyleId>{C07BF424-13B8-467B-94EF-9AD48C596336}</a:tableStyleId>
              </a:tblPr>
              <a:tblGrid>
                <a:gridCol w="1415650"/>
                <a:gridCol w="1422850"/>
                <a:gridCol w="1422850"/>
              </a:tblGrid>
              <a:tr h="155600">
                <a:tc>
                  <a:txBody>
                    <a:bodyPr/>
                    <a:lstStyle/>
                    <a:p>
                      <a:pPr indent="0" lvl="0" marL="0" rtl="0" algn="ctr">
                        <a:spcBef>
                          <a:spcPts val="0"/>
                        </a:spcBef>
                        <a:spcAft>
                          <a:spcPts val="0"/>
                        </a:spcAft>
                        <a:buNone/>
                      </a:pPr>
                      <a:r>
                        <a:rPr lang="en" sz="1200">
                          <a:solidFill>
                            <a:schemeClr val="lt2"/>
                          </a:solidFill>
                        </a:rPr>
                        <a:t>Method</a:t>
                      </a:r>
                      <a:endParaRPr sz="1200">
                        <a:solidFill>
                          <a:schemeClr val="lt2"/>
                        </a:solidFill>
                      </a:endParaRPr>
                    </a:p>
                  </a:txBody>
                  <a:tcPr marT="91425" marB="91425" marR="91425" marL="91425"/>
                </a:tc>
                <a:tc>
                  <a:txBody>
                    <a:bodyPr/>
                    <a:lstStyle/>
                    <a:p>
                      <a:pPr indent="0" lvl="0" marL="0" rtl="0" algn="ctr">
                        <a:spcBef>
                          <a:spcPts val="0"/>
                        </a:spcBef>
                        <a:spcAft>
                          <a:spcPts val="0"/>
                        </a:spcAft>
                        <a:buNone/>
                      </a:pPr>
                      <a:r>
                        <a:rPr lang="en" sz="1200">
                          <a:solidFill>
                            <a:schemeClr val="lt2"/>
                          </a:solidFill>
                        </a:rPr>
                        <a:t>Pros</a:t>
                      </a:r>
                      <a:endParaRPr sz="1200">
                        <a:solidFill>
                          <a:schemeClr val="lt2"/>
                        </a:solidFill>
                      </a:endParaRPr>
                    </a:p>
                  </a:txBody>
                  <a:tcPr marT="91425" marB="91425" marR="91425" marL="91425"/>
                </a:tc>
                <a:tc>
                  <a:txBody>
                    <a:bodyPr/>
                    <a:lstStyle/>
                    <a:p>
                      <a:pPr indent="0" lvl="0" marL="0" rtl="0" algn="ctr">
                        <a:spcBef>
                          <a:spcPts val="0"/>
                        </a:spcBef>
                        <a:spcAft>
                          <a:spcPts val="0"/>
                        </a:spcAft>
                        <a:buNone/>
                      </a:pPr>
                      <a:r>
                        <a:rPr lang="en" sz="1200">
                          <a:solidFill>
                            <a:schemeClr val="lt2"/>
                          </a:solidFill>
                        </a:rPr>
                        <a:t>Cons</a:t>
                      </a:r>
                      <a:endParaRPr sz="1200">
                        <a:solidFill>
                          <a:schemeClr val="lt2"/>
                        </a:solidFill>
                      </a:endParaRPr>
                    </a:p>
                  </a:txBody>
                  <a:tcPr marT="91425" marB="91425" marR="91425" marL="91425"/>
                </a:tc>
              </a:tr>
              <a:tr h="630975">
                <a:tc>
                  <a:txBody>
                    <a:bodyPr/>
                    <a:lstStyle/>
                    <a:p>
                      <a:pPr indent="0" lvl="0" marL="0" rtl="0" algn="ctr">
                        <a:spcBef>
                          <a:spcPts val="0"/>
                        </a:spcBef>
                        <a:spcAft>
                          <a:spcPts val="0"/>
                        </a:spcAft>
                        <a:buNone/>
                      </a:pPr>
                      <a:r>
                        <a:rPr lang="en" sz="1200">
                          <a:solidFill>
                            <a:schemeClr val="lt2"/>
                          </a:solidFill>
                        </a:rPr>
                        <a:t>Uploading a Data File</a:t>
                      </a:r>
                      <a:endParaRPr sz="1200">
                        <a:solidFill>
                          <a:schemeClr val="lt2"/>
                        </a:solidFill>
                      </a:endParaRPr>
                    </a:p>
                  </a:txBody>
                  <a:tcPr marT="91425" marB="91425" marR="91425" marL="91425"/>
                </a:tc>
                <a:tc>
                  <a:txBody>
                    <a:bodyPr/>
                    <a:lstStyle/>
                    <a:p>
                      <a:pPr indent="0" lvl="0" marL="0" rtl="0" algn="ctr">
                        <a:spcBef>
                          <a:spcPts val="0"/>
                        </a:spcBef>
                        <a:spcAft>
                          <a:spcPts val="0"/>
                        </a:spcAft>
                        <a:buNone/>
                      </a:pPr>
                      <a:r>
                        <a:rPr lang="en" sz="1200">
                          <a:solidFill>
                            <a:schemeClr val="lt2"/>
                          </a:solidFill>
                        </a:rPr>
                        <a:t>Simple &amp; Supports Multiple Data Types</a:t>
                      </a:r>
                      <a:endParaRPr sz="1200">
                        <a:solidFill>
                          <a:schemeClr val="lt2"/>
                        </a:solidFill>
                      </a:endParaRPr>
                    </a:p>
                  </a:txBody>
                  <a:tcPr marT="91425" marB="91425" marR="91425" marL="91425"/>
                </a:tc>
                <a:tc>
                  <a:txBody>
                    <a:bodyPr/>
                    <a:lstStyle/>
                    <a:p>
                      <a:pPr indent="0" lvl="0" marL="0" rtl="0" algn="ctr">
                        <a:spcBef>
                          <a:spcPts val="0"/>
                        </a:spcBef>
                        <a:spcAft>
                          <a:spcPts val="0"/>
                        </a:spcAft>
                        <a:buNone/>
                      </a:pPr>
                      <a:r>
                        <a:rPr lang="en" sz="1200">
                          <a:solidFill>
                            <a:schemeClr val="lt2"/>
                          </a:solidFill>
                        </a:rPr>
                        <a:t>Manual Updates Required</a:t>
                      </a:r>
                      <a:endParaRPr sz="1200">
                        <a:solidFill>
                          <a:schemeClr val="lt2"/>
                        </a:solidFill>
                      </a:endParaRPr>
                    </a:p>
                  </a:txBody>
                  <a:tcPr marT="91425" marB="91425" marR="91425" marL="91425"/>
                </a:tc>
              </a:tr>
              <a:tr h="583000">
                <a:tc>
                  <a:txBody>
                    <a:bodyPr/>
                    <a:lstStyle/>
                    <a:p>
                      <a:pPr indent="0" lvl="0" marL="0" rtl="0" algn="ctr">
                        <a:spcBef>
                          <a:spcPts val="0"/>
                        </a:spcBef>
                        <a:spcAft>
                          <a:spcPts val="0"/>
                        </a:spcAft>
                        <a:buNone/>
                      </a:pPr>
                      <a:r>
                        <a:rPr lang="en" sz="1200">
                          <a:solidFill>
                            <a:schemeClr val="lt2"/>
                          </a:solidFill>
                        </a:rPr>
                        <a:t>Importing from URL</a:t>
                      </a:r>
                      <a:endParaRPr sz="1200">
                        <a:solidFill>
                          <a:schemeClr val="lt2"/>
                        </a:solidFill>
                      </a:endParaRPr>
                    </a:p>
                  </a:txBody>
                  <a:tcPr marT="91425" marB="91425" marR="91425" marL="91425"/>
                </a:tc>
                <a:tc>
                  <a:txBody>
                    <a:bodyPr/>
                    <a:lstStyle/>
                    <a:p>
                      <a:pPr indent="0" lvl="0" marL="0" rtl="0" algn="ctr">
                        <a:spcBef>
                          <a:spcPts val="0"/>
                        </a:spcBef>
                        <a:spcAft>
                          <a:spcPts val="0"/>
                        </a:spcAft>
                        <a:buNone/>
                      </a:pPr>
                      <a:r>
                        <a:rPr lang="en" sz="1200">
                          <a:solidFill>
                            <a:schemeClr val="lt2"/>
                          </a:solidFill>
                        </a:rPr>
                        <a:t>Easy to Connect to </a:t>
                      </a:r>
                      <a:r>
                        <a:rPr lang="en" sz="1200">
                          <a:solidFill>
                            <a:schemeClr val="lt2"/>
                          </a:solidFill>
                        </a:rPr>
                        <a:t>External</a:t>
                      </a:r>
                      <a:r>
                        <a:rPr lang="en" sz="1200">
                          <a:solidFill>
                            <a:schemeClr val="lt2"/>
                          </a:solidFill>
                        </a:rPr>
                        <a:t> Data</a:t>
                      </a:r>
                      <a:endParaRPr sz="1200">
                        <a:solidFill>
                          <a:schemeClr val="lt2"/>
                        </a:solidFill>
                      </a:endParaRPr>
                    </a:p>
                  </a:txBody>
                  <a:tcPr marT="91425" marB="91425" marR="91425" marL="91425"/>
                </a:tc>
                <a:tc>
                  <a:txBody>
                    <a:bodyPr/>
                    <a:lstStyle/>
                    <a:p>
                      <a:pPr indent="0" lvl="0" marL="0" rtl="0" algn="ctr">
                        <a:spcBef>
                          <a:spcPts val="0"/>
                        </a:spcBef>
                        <a:spcAft>
                          <a:spcPts val="0"/>
                        </a:spcAft>
                        <a:buNone/>
                      </a:pPr>
                      <a:r>
                        <a:rPr lang="en" sz="1200">
                          <a:solidFill>
                            <a:schemeClr val="lt2"/>
                          </a:solidFill>
                        </a:rPr>
                        <a:t>Sensitive to Formatting Issues</a:t>
                      </a:r>
                      <a:endParaRPr sz="1200">
                        <a:solidFill>
                          <a:schemeClr val="lt2"/>
                        </a:solidFill>
                      </a:endParaRPr>
                    </a:p>
                  </a:txBody>
                  <a:tcPr marT="91425" marB="91425" marR="91425" marL="91425"/>
                </a:tc>
              </a:tr>
              <a:tr h="606625">
                <a:tc>
                  <a:txBody>
                    <a:bodyPr/>
                    <a:lstStyle/>
                    <a:p>
                      <a:pPr indent="0" lvl="0" marL="0" rtl="0" algn="ctr">
                        <a:spcBef>
                          <a:spcPts val="0"/>
                        </a:spcBef>
                        <a:spcAft>
                          <a:spcPts val="0"/>
                        </a:spcAft>
                        <a:buNone/>
                      </a:pPr>
                      <a:r>
                        <a:rPr lang="en" sz="1200">
                          <a:solidFill>
                            <a:schemeClr val="lt2"/>
                          </a:solidFill>
                        </a:rPr>
                        <a:t>Socrata Gateway</a:t>
                      </a:r>
                      <a:endParaRPr sz="1200">
                        <a:solidFill>
                          <a:schemeClr val="lt2"/>
                        </a:solidFill>
                      </a:endParaRPr>
                    </a:p>
                  </a:txBody>
                  <a:tcPr marT="91425" marB="91425" marR="91425" marL="91425"/>
                </a:tc>
                <a:tc>
                  <a:txBody>
                    <a:bodyPr/>
                    <a:lstStyle/>
                    <a:p>
                      <a:pPr indent="0" lvl="0" marL="0" rtl="0" algn="ctr">
                        <a:spcBef>
                          <a:spcPts val="0"/>
                        </a:spcBef>
                        <a:spcAft>
                          <a:spcPts val="0"/>
                        </a:spcAft>
                        <a:buNone/>
                      </a:pPr>
                      <a:r>
                        <a:rPr lang="en" sz="1200">
                          <a:solidFill>
                            <a:schemeClr val="lt2"/>
                          </a:solidFill>
                        </a:rPr>
                        <a:t>Automates work &amp; Compatible w/ many formats</a:t>
                      </a:r>
                      <a:endParaRPr sz="1200">
                        <a:solidFill>
                          <a:schemeClr val="lt2"/>
                        </a:solidFill>
                      </a:endParaRPr>
                    </a:p>
                  </a:txBody>
                  <a:tcPr marT="91425" marB="91425" marR="91425" marL="91425"/>
                </a:tc>
                <a:tc>
                  <a:txBody>
                    <a:bodyPr/>
                    <a:lstStyle/>
                    <a:p>
                      <a:pPr indent="0" lvl="0" marL="0" rtl="0" algn="ctr">
                        <a:spcBef>
                          <a:spcPts val="0"/>
                        </a:spcBef>
                        <a:spcAft>
                          <a:spcPts val="0"/>
                        </a:spcAft>
                        <a:buNone/>
                      </a:pPr>
                      <a:r>
                        <a:rPr lang="en" sz="1200">
                          <a:solidFill>
                            <a:schemeClr val="lt2"/>
                          </a:solidFill>
                        </a:rPr>
                        <a:t>Most Complex Method</a:t>
                      </a:r>
                      <a:endParaRPr sz="1200">
                        <a:solidFill>
                          <a:schemeClr val="lt2"/>
                        </a:solidFill>
                      </a:endParaRPr>
                    </a:p>
                  </a:txBody>
                  <a:tcPr marT="91425" marB="91425" marR="91425" marL="91425"/>
                </a:tc>
              </a:tr>
              <a:tr h="621850">
                <a:tc>
                  <a:txBody>
                    <a:bodyPr/>
                    <a:lstStyle/>
                    <a:p>
                      <a:pPr indent="0" lvl="0" marL="0" rtl="0" algn="ctr">
                        <a:spcBef>
                          <a:spcPts val="0"/>
                        </a:spcBef>
                        <a:spcAft>
                          <a:spcPts val="0"/>
                        </a:spcAft>
                        <a:buNone/>
                      </a:pPr>
                      <a:r>
                        <a:rPr lang="en" sz="1200">
                          <a:solidFill>
                            <a:schemeClr val="lt2"/>
                          </a:solidFill>
                        </a:rPr>
                        <a:t>Linking External Source</a:t>
                      </a:r>
                      <a:endParaRPr sz="1200">
                        <a:solidFill>
                          <a:schemeClr val="lt2"/>
                        </a:solidFill>
                      </a:endParaRPr>
                    </a:p>
                  </a:txBody>
                  <a:tcPr marT="91425" marB="91425" marR="91425" marL="91425"/>
                </a:tc>
                <a:tc>
                  <a:txBody>
                    <a:bodyPr/>
                    <a:lstStyle/>
                    <a:p>
                      <a:pPr indent="0" lvl="0" marL="0" rtl="0" algn="ctr">
                        <a:spcBef>
                          <a:spcPts val="0"/>
                        </a:spcBef>
                        <a:spcAft>
                          <a:spcPts val="0"/>
                        </a:spcAft>
                        <a:buNone/>
                      </a:pPr>
                      <a:r>
                        <a:rPr lang="en" sz="1200">
                          <a:solidFill>
                            <a:schemeClr val="lt2"/>
                          </a:solidFill>
                        </a:rPr>
                        <a:t>Offers Quick Spreadsheet Downloads</a:t>
                      </a:r>
                      <a:endParaRPr sz="1200">
                        <a:solidFill>
                          <a:schemeClr val="lt2"/>
                        </a:solidFill>
                      </a:endParaRPr>
                    </a:p>
                  </a:txBody>
                  <a:tcPr marT="91425" marB="91425" marR="91425" marL="91425"/>
                </a:tc>
                <a:tc>
                  <a:txBody>
                    <a:bodyPr/>
                    <a:lstStyle/>
                    <a:p>
                      <a:pPr indent="0" lvl="0" marL="0" rtl="0" algn="ctr">
                        <a:spcBef>
                          <a:spcPts val="0"/>
                        </a:spcBef>
                        <a:spcAft>
                          <a:spcPts val="0"/>
                        </a:spcAft>
                        <a:buNone/>
                      </a:pPr>
                      <a:r>
                        <a:rPr lang="en" sz="1200">
                          <a:solidFill>
                            <a:schemeClr val="lt2"/>
                          </a:solidFill>
                        </a:rPr>
                        <a:t>Less Functionality </a:t>
                      </a:r>
                      <a:endParaRPr sz="1200">
                        <a:solidFill>
                          <a:schemeClr val="lt2"/>
                        </a:solidFill>
                      </a:endParaRPr>
                    </a:p>
                  </a:txBody>
                  <a:tcPr marT="91425" marB="91425" marR="91425" marL="91425"/>
                </a:tc>
              </a:tr>
            </a:tbl>
          </a:graphicData>
        </a:graphic>
      </p:graphicFrame>
    </p:spTree>
  </p:cSld>
  <p:clrMapOvr>
    <a:masterClrMapping/>
  </p:clrMapOvr>
</p:sld>
</file>

<file path=ppt/theme/theme1.xml><?xml version="1.0" encoding="utf-8"?>
<a:theme xmlns:a="http://schemas.openxmlformats.org/drawingml/2006/main" xmlns:r="http://schemas.openxmlformats.org/officeDocument/2006/relationships" name="Syllabus / Course Overview #1">
  <a:themeElements>
    <a:clrScheme name="Simple Light">
      <a:dk1>
        <a:srgbClr val="03045E"/>
      </a:dk1>
      <a:lt1>
        <a:srgbClr val="CAF0F8"/>
      </a:lt1>
      <a:dk2>
        <a:srgbClr val="00508A"/>
      </a:dk2>
      <a:lt2>
        <a:srgbClr val="FFFFFF"/>
      </a:lt2>
      <a:accent1>
        <a:srgbClr val="86FFFF"/>
      </a:accent1>
      <a:accent2>
        <a:srgbClr val="90E0EF"/>
      </a:accent2>
      <a:accent3>
        <a:srgbClr val="0077B6"/>
      </a:accent3>
      <a:accent4>
        <a:srgbClr val="0096C7"/>
      </a:accent4>
      <a:accent5>
        <a:srgbClr val="00B4D8"/>
      </a:accent5>
      <a:accent6>
        <a:srgbClr val="000000"/>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